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tags/tag1.xml" ContentType="application/vnd.openxmlformats-officedocument.presentationml.tags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62" r:id="rId4"/>
    <p:sldId id="297" r:id="rId5"/>
    <p:sldId id="272" r:id="rId6"/>
    <p:sldId id="298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10" r:id="rId16"/>
    <p:sldId id="309" r:id="rId17"/>
    <p:sldId id="321" r:id="rId18"/>
    <p:sldId id="266" r:id="rId19"/>
    <p:sldId id="313" r:id="rId20"/>
    <p:sldId id="267" r:id="rId21"/>
    <p:sldId id="311" r:id="rId22"/>
    <p:sldId id="273" r:id="rId23"/>
    <p:sldId id="274" r:id="rId24"/>
    <p:sldId id="314" r:id="rId25"/>
    <p:sldId id="315" r:id="rId26"/>
    <p:sldId id="312" r:id="rId27"/>
    <p:sldId id="316" r:id="rId28"/>
    <p:sldId id="317" r:id="rId29"/>
    <p:sldId id="322" r:id="rId30"/>
    <p:sldId id="275" r:id="rId31"/>
    <p:sldId id="318" r:id="rId32"/>
    <p:sldId id="320" r:id="rId33"/>
    <p:sldId id="277" r:id="rId34"/>
    <p:sldId id="278" r:id="rId35"/>
    <p:sldId id="319" r:id="rId36"/>
    <p:sldId id="279" r:id="rId37"/>
    <p:sldId id="323" r:id="rId38"/>
    <p:sldId id="324" r:id="rId39"/>
    <p:sldId id="325" r:id="rId40"/>
    <p:sldId id="326" r:id="rId41"/>
    <p:sldId id="327" r:id="rId42"/>
    <p:sldId id="281" r:id="rId43"/>
    <p:sldId id="328" r:id="rId44"/>
    <p:sldId id="329" r:id="rId45"/>
    <p:sldId id="283" r:id="rId46"/>
    <p:sldId id="284" r:id="rId47"/>
    <p:sldId id="285" r:id="rId48"/>
    <p:sldId id="331" r:id="rId49"/>
    <p:sldId id="332" r:id="rId50"/>
    <p:sldId id="333" r:id="rId51"/>
    <p:sldId id="334" r:id="rId52"/>
    <p:sldId id="335" r:id="rId53"/>
    <p:sldId id="286" r:id="rId5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864D1"/>
    <a:srgbClr val="FBA3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65434-D7EF-4088-A75D-FE256D49693A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64EA0E70-FA5A-4407-992A-CF892D6C696C}">
      <dgm:prSet phldrT="[Text]"/>
      <dgm:spPr/>
      <dgm:t>
        <a:bodyPr/>
        <a:lstStyle/>
        <a:p>
          <a:pPr algn="l"/>
          <a:r>
            <a:rPr lang="id-ID" dirty="0" smtClean="0"/>
            <a:t>1) Sel</a:t>
          </a:r>
          <a:endParaRPr lang="id-ID" dirty="0"/>
        </a:p>
      </dgm:t>
    </dgm:pt>
    <dgm:pt modelId="{C203A1CA-EF79-4B75-AB07-9C82ECFFB3B4}" type="parTrans" cxnId="{A654BA52-5B40-490C-A27E-D8CBB78826C3}">
      <dgm:prSet/>
      <dgm:spPr/>
      <dgm:t>
        <a:bodyPr/>
        <a:lstStyle/>
        <a:p>
          <a:endParaRPr lang="id-ID"/>
        </a:p>
      </dgm:t>
    </dgm:pt>
    <dgm:pt modelId="{065A5D52-8583-4881-934A-5787BCFF1B25}" type="sibTrans" cxnId="{A654BA52-5B40-490C-A27E-D8CBB78826C3}">
      <dgm:prSet/>
      <dgm:spPr/>
      <dgm:t>
        <a:bodyPr/>
        <a:lstStyle/>
        <a:p>
          <a:endParaRPr lang="id-ID"/>
        </a:p>
      </dgm:t>
    </dgm:pt>
    <dgm:pt modelId="{EFF79523-A519-4AC6-B7E3-4A6AFADB4215}">
      <dgm:prSet phldrT="[Text]"/>
      <dgm:spPr/>
      <dgm:t>
        <a:bodyPr/>
        <a:lstStyle/>
        <a:p>
          <a:pPr algn="l"/>
          <a:r>
            <a:rPr lang="id-ID" dirty="0" smtClean="0"/>
            <a:t>2) Serabut</a:t>
          </a:r>
          <a:endParaRPr lang="id-ID" dirty="0"/>
        </a:p>
      </dgm:t>
    </dgm:pt>
    <dgm:pt modelId="{A7A43209-4281-413D-9541-40EE52AF9044}" type="parTrans" cxnId="{AAD9D89E-2F38-4AEC-86FE-248958FB2447}">
      <dgm:prSet/>
      <dgm:spPr/>
      <dgm:t>
        <a:bodyPr/>
        <a:lstStyle/>
        <a:p>
          <a:endParaRPr lang="id-ID"/>
        </a:p>
      </dgm:t>
    </dgm:pt>
    <dgm:pt modelId="{A5A2C98B-22FE-4718-8EC5-EF9A3A52D982}" type="sibTrans" cxnId="{AAD9D89E-2F38-4AEC-86FE-248958FB2447}">
      <dgm:prSet/>
      <dgm:spPr/>
      <dgm:t>
        <a:bodyPr/>
        <a:lstStyle/>
        <a:p>
          <a:endParaRPr lang="id-ID"/>
        </a:p>
      </dgm:t>
    </dgm:pt>
    <dgm:pt modelId="{EA1F4902-296E-428F-B1D8-D3EFED6F407C}">
      <dgm:prSet phldrT="[Text]"/>
      <dgm:spPr/>
      <dgm:t>
        <a:bodyPr/>
        <a:lstStyle/>
        <a:p>
          <a:pPr algn="l"/>
          <a:r>
            <a:rPr lang="id-ID" dirty="0" smtClean="0"/>
            <a:t>3) Zat dasar</a:t>
          </a:r>
          <a:endParaRPr lang="id-ID" dirty="0"/>
        </a:p>
      </dgm:t>
    </dgm:pt>
    <dgm:pt modelId="{FA904A06-5DFA-407A-AEC1-CE14DF74AC9E}" type="parTrans" cxnId="{D973A58A-B786-4A8D-8FDD-EAB4BB8B5748}">
      <dgm:prSet/>
      <dgm:spPr/>
      <dgm:t>
        <a:bodyPr/>
        <a:lstStyle/>
        <a:p>
          <a:endParaRPr lang="id-ID"/>
        </a:p>
      </dgm:t>
    </dgm:pt>
    <dgm:pt modelId="{7766A519-4D66-422D-B15B-A5610755134A}" type="sibTrans" cxnId="{D973A58A-B786-4A8D-8FDD-EAB4BB8B5748}">
      <dgm:prSet/>
      <dgm:spPr/>
      <dgm:t>
        <a:bodyPr/>
        <a:lstStyle/>
        <a:p>
          <a:endParaRPr lang="id-ID"/>
        </a:p>
      </dgm:t>
    </dgm:pt>
    <dgm:pt modelId="{38D17F6A-CA9F-4335-93F0-1B50A5F6128E}" type="pres">
      <dgm:prSet presAssocID="{D1A65434-D7EF-4088-A75D-FE256D49693A}" presName="compositeShape" presStyleCnt="0">
        <dgm:presLayoutVars>
          <dgm:dir/>
          <dgm:resizeHandles/>
        </dgm:presLayoutVars>
      </dgm:prSet>
      <dgm:spPr/>
    </dgm:pt>
    <dgm:pt modelId="{5EBF6D33-4575-4341-9794-957AB1A9F6FF}" type="pres">
      <dgm:prSet presAssocID="{D1A65434-D7EF-4088-A75D-FE256D49693A}" presName="pyramid" presStyleLbl="node1" presStyleIdx="0" presStyleCnt="1"/>
      <dgm:spPr/>
    </dgm:pt>
    <dgm:pt modelId="{36927B60-2CDF-42EE-8BB5-77A6582E7BA3}" type="pres">
      <dgm:prSet presAssocID="{D1A65434-D7EF-4088-A75D-FE256D49693A}" presName="theList" presStyleCnt="0"/>
      <dgm:spPr/>
    </dgm:pt>
    <dgm:pt modelId="{3F741A05-425D-459D-BD6B-E75CB6D58944}" type="pres">
      <dgm:prSet presAssocID="{64EA0E70-FA5A-4407-992A-CF892D6C696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4FEEB6-128A-44E8-9FA4-4EE047A8F600}" type="pres">
      <dgm:prSet presAssocID="{64EA0E70-FA5A-4407-992A-CF892D6C696C}" presName="aSpace" presStyleCnt="0"/>
      <dgm:spPr/>
    </dgm:pt>
    <dgm:pt modelId="{8564CD1B-820D-4DA9-B635-449C4A1083A9}" type="pres">
      <dgm:prSet presAssocID="{EFF79523-A519-4AC6-B7E3-4A6AFADB421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515A9E-072B-40A3-89CD-8B96C4C689EE}" type="pres">
      <dgm:prSet presAssocID="{EFF79523-A519-4AC6-B7E3-4A6AFADB4215}" presName="aSpace" presStyleCnt="0"/>
      <dgm:spPr/>
    </dgm:pt>
    <dgm:pt modelId="{AB7E5807-264F-4D2F-A0CF-0416ECFC5B60}" type="pres">
      <dgm:prSet presAssocID="{EA1F4902-296E-428F-B1D8-D3EFED6F407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FC19BB-1D75-409E-BDDB-75ADCABABBD3}" type="pres">
      <dgm:prSet presAssocID="{EA1F4902-296E-428F-B1D8-D3EFED6F407C}" presName="aSpace" presStyleCnt="0"/>
      <dgm:spPr/>
    </dgm:pt>
  </dgm:ptLst>
  <dgm:cxnLst>
    <dgm:cxn modelId="{431F537E-6EC9-4BD3-B963-34DFE2C7D85E}" type="presOf" srcId="{64EA0E70-FA5A-4407-992A-CF892D6C696C}" destId="{3F741A05-425D-459D-BD6B-E75CB6D58944}" srcOrd="0" destOrd="0" presId="urn:microsoft.com/office/officeart/2005/8/layout/pyramid2"/>
    <dgm:cxn modelId="{D973A58A-B786-4A8D-8FDD-EAB4BB8B5748}" srcId="{D1A65434-D7EF-4088-A75D-FE256D49693A}" destId="{EA1F4902-296E-428F-B1D8-D3EFED6F407C}" srcOrd="2" destOrd="0" parTransId="{FA904A06-5DFA-407A-AEC1-CE14DF74AC9E}" sibTransId="{7766A519-4D66-422D-B15B-A5610755134A}"/>
    <dgm:cxn modelId="{67FAB363-CE28-4598-88D1-AFAB59F03009}" type="presOf" srcId="{D1A65434-D7EF-4088-A75D-FE256D49693A}" destId="{38D17F6A-CA9F-4335-93F0-1B50A5F6128E}" srcOrd="0" destOrd="0" presId="urn:microsoft.com/office/officeart/2005/8/layout/pyramid2"/>
    <dgm:cxn modelId="{AAD9D89E-2F38-4AEC-86FE-248958FB2447}" srcId="{D1A65434-D7EF-4088-A75D-FE256D49693A}" destId="{EFF79523-A519-4AC6-B7E3-4A6AFADB4215}" srcOrd="1" destOrd="0" parTransId="{A7A43209-4281-413D-9541-40EE52AF9044}" sibTransId="{A5A2C98B-22FE-4718-8EC5-EF9A3A52D982}"/>
    <dgm:cxn modelId="{2437E2EC-2128-4F19-A94B-84B0BD375CCF}" type="presOf" srcId="{EA1F4902-296E-428F-B1D8-D3EFED6F407C}" destId="{AB7E5807-264F-4D2F-A0CF-0416ECFC5B60}" srcOrd="0" destOrd="0" presId="urn:microsoft.com/office/officeart/2005/8/layout/pyramid2"/>
    <dgm:cxn modelId="{A654BA52-5B40-490C-A27E-D8CBB78826C3}" srcId="{D1A65434-D7EF-4088-A75D-FE256D49693A}" destId="{64EA0E70-FA5A-4407-992A-CF892D6C696C}" srcOrd="0" destOrd="0" parTransId="{C203A1CA-EF79-4B75-AB07-9C82ECFFB3B4}" sibTransId="{065A5D52-8583-4881-934A-5787BCFF1B25}"/>
    <dgm:cxn modelId="{07EDD922-2621-4471-9EAE-B9A264B73760}" type="presOf" srcId="{EFF79523-A519-4AC6-B7E3-4A6AFADB4215}" destId="{8564CD1B-820D-4DA9-B635-449C4A1083A9}" srcOrd="0" destOrd="0" presId="urn:microsoft.com/office/officeart/2005/8/layout/pyramid2"/>
    <dgm:cxn modelId="{429C42A4-B5D8-4149-8778-B64E88710B7C}" type="presParOf" srcId="{38D17F6A-CA9F-4335-93F0-1B50A5F6128E}" destId="{5EBF6D33-4575-4341-9794-957AB1A9F6FF}" srcOrd="0" destOrd="0" presId="urn:microsoft.com/office/officeart/2005/8/layout/pyramid2"/>
    <dgm:cxn modelId="{0071C5FE-1B59-4689-8C5B-2CC352542C59}" type="presParOf" srcId="{38D17F6A-CA9F-4335-93F0-1B50A5F6128E}" destId="{36927B60-2CDF-42EE-8BB5-77A6582E7BA3}" srcOrd="1" destOrd="0" presId="urn:microsoft.com/office/officeart/2005/8/layout/pyramid2"/>
    <dgm:cxn modelId="{1A6DE226-FB90-4639-9066-64A3425F6613}" type="presParOf" srcId="{36927B60-2CDF-42EE-8BB5-77A6582E7BA3}" destId="{3F741A05-425D-459D-BD6B-E75CB6D58944}" srcOrd="0" destOrd="0" presId="urn:microsoft.com/office/officeart/2005/8/layout/pyramid2"/>
    <dgm:cxn modelId="{3FE47359-565E-4AAE-8886-3ECF1CF61088}" type="presParOf" srcId="{36927B60-2CDF-42EE-8BB5-77A6582E7BA3}" destId="{7B4FEEB6-128A-44E8-9FA4-4EE047A8F600}" srcOrd="1" destOrd="0" presId="urn:microsoft.com/office/officeart/2005/8/layout/pyramid2"/>
    <dgm:cxn modelId="{3E7A3567-DE9B-48AE-81BA-2C7FB8E4DE3D}" type="presParOf" srcId="{36927B60-2CDF-42EE-8BB5-77A6582E7BA3}" destId="{8564CD1B-820D-4DA9-B635-449C4A1083A9}" srcOrd="2" destOrd="0" presId="urn:microsoft.com/office/officeart/2005/8/layout/pyramid2"/>
    <dgm:cxn modelId="{E54691C5-4D66-4627-BCEF-01F79B766937}" type="presParOf" srcId="{36927B60-2CDF-42EE-8BB5-77A6582E7BA3}" destId="{79515A9E-072B-40A3-89CD-8B96C4C689EE}" srcOrd="3" destOrd="0" presId="urn:microsoft.com/office/officeart/2005/8/layout/pyramid2"/>
    <dgm:cxn modelId="{E777E5C2-7EC3-4C1A-9DEE-679CABEE2F54}" type="presParOf" srcId="{36927B60-2CDF-42EE-8BB5-77A6582E7BA3}" destId="{AB7E5807-264F-4D2F-A0CF-0416ECFC5B60}" srcOrd="4" destOrd="0" presId="urn:microsoft.com/office/officeart/2005/8/layout/pyramid2"/>
    <dgm:cxn modelId="{70AB3FA5-77B8-4839-962F-99C0F298C4FD}" type="presParOf" srcId="{36927B60-2CDF-42EE-8BB5-77A6582E7BA3}" destId="{A0FC19BB-1D75-409E-BDDB-75ADCABABBD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CE3B4A-31DD-498F-8905-30E3D46BF037}" type="doc">
      <dgm:prSet loTypeId="urn:microsoft.com/office/officeart/2005/8/layout/h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2C350C1B-AE64-4864-AD12-A97DB103C907}">
      <dgm:prSet phldrT="[Text]"/>
      <dgm:spPr/>
      <dgm:t>
        <a:bodyPr/>
        <a:lstStyle/>
        <a:p>
          <a:r>
            <a:rPr lang="id-ID" b="1" dirty="0" smtClean="0"/>
            <a:t>Jaringan elastis longgar</a:t>
          </a:r>
          <a:endParaRPr lang="id-ID" b="1" dirty="0"/>
        </a:p>
      </dgm:t>
    </dgm:pt>
    <dgm:pt modelId="{A96F4A92-6ABA-46AF-B23F-D6C28B7BC331}" type="parTrans" cxnId="{8AAA9404-5815-4B79-A4D1-33C1547C75FE}">
      <dgm:prSet/>
      <dgm:spPr/>
      <dgm:t>
        <a:bodyPr/>
        <a:lstStyle/>
        <a:p>
          <a:endParaRPr lang="id-ID"/>
        </a:p>
      </dgm:t>
    </dgm:pt>
    <dgm:pt modelId="{7530638E-326F-4E66-B5DE-CFD5F560E46D}" type="sibTrans" cxnId="{8AAA9404-5815-4B79-A4D1-33C1547C75FE}">
      <dgm:prSet/>
      <dgm:spPr/>
      <dgm:t>
        <a:bodyPr/>
        <a:lstStyle/>
        <a:p>
          <a:endParaRPr lang="id-ID"/>
        </a:p>
      </dgm:t>
    </dgm:pt>
    <dgm:pt modelId="{3FFC330D-9B53-41F3-AF9B-66E21DDDB893}">
      <dgm:prSet phldrT="[Text]"/>
      <dgm:spPr/>
      <dgm:t>
        <a:bodyPr/>
        <a:lstStyle/>
        <a:p>
          <a:r>
            <a:rPr lang="id-ID" dirty="0" smtClean="0"/>
            <a:t>Susunan serabut elastisnya longgar</a:t>
          </a:r>
          <a:endParaRPr lang="id-ID" dirty="0"/>
        </a:p>
      </dgm:t>
    </dgm:pt>
    <dgm:pt modelId="{781E364D-C2DA-4F75-ACA5-A6D36E6821AE}" type="parTrans" cxnId="{2B22A00A-E546-42C6-B747-A2D78D7B5A87}">
      <dgm:prSet/>
      <dgm:spPr/>
      <dgm:t>
        <a:bodyPr/>
        <a:lstStyle/>
        <a:p>
          <a:endParaRPr lang="id-ID"/>
        </a:p>
      </dgm:t>
    </dgm:pt>
    <dgm:pt modelId="{2E240BE6-D68B-4453-A765-CF9F9640E787}" type="sibTrans" cxnId="{2B22A00A-E546-42C6-B747-A2D78D7B5A87}">
      <dgm:prSet/>
      <dgm:spPr/>
      <dgm:t>
        <a:bodyPr/>
        <a:lstStyle/>
        <a:p>
          <a:endParaRPr lang="id-ID"/>
        </a:p>
      </dgm:t>
    </dgm:pt>
    <dgm:pt modelId="{D188E305-A55C-4FC9-8B28-C5A2459BEC33}">
      <dgm:prSet phldrT="[Text]"/>
      <dgm:spPr/>
      <dgm:t>
        <a:bodyPr/>
        <a:lstStyle/>
        <a:p>
          <a:r>
            <a:rPr lang="id-ID" b="1" dirty="0" smtClean="0"/>
            <a:t>Jaringan elastis padat</a:t>
          </a:r>
          <a:endParaRPr lang="id-ID" b="1" dirty="0"/>
        </a:p>
      </dgm:t>
    </dgm:pt>
    <dgm:pt modelId="{BC51DA2B-4037-4A38-BECD-069D7F6F8EFC}" type="parTrans" cxnId="{91DEC9F5-786A-46FB-8ADF-E078567F34F4}">
      <dgm:prSet/>
      <dgm:spPr/>
      <dgm:t>
        <a:bodyPr/>
        <a:lstStyle/>
        <a:p>
          <a:endParaRPr lang="id-ID"/>
        </a:p>
      </dgm:t>
    </dgm:pt>
    <dgm:pt modelId="{3B35F4EC-A9FE-4B20-A5C4-C5AE27302230}" type="sibTrans" cxnId="{91DEC9F5-786A-46FB-8ADF-E078567F34F4}">
      <dgm:prSet/>
      <dgm:spPr/>
      <dgm:t>
        <a:bodyPr/>
        <a:lstStyle/>
        <a:p>
          <a:endParaRPr lang="id-ID"/>
        </a:p>
      </dgm:t>
    </dgm:pt>
    <dgm:pt modelId="{FF978264-6E9E-4BEC-8031-F0E424995C33}">
      <dgm:prSet phldrT="[Text]"/>
      <dgm:spPr/>
      <dgm:t>
        <a:bodyPr/>
        <a:lstStyle/>
        <a:p>
          <a:r>
            <a:rPr lang="id-ID" dirty="0" smtClean="0"/>
            <a:t>Susunan serabut elastisnya sejajar, padat, teratur, dan tebal</a:t>
          </a:r>
          <a:endParaRPr lang="id-ID" dirty="0"/>
        </a:p>
      </dgm:t>
    </dgm:pt>
    <dgm:pt modelId="{9E13EED9-410F-4CDE-9C0D-DDC0BCEED647}" type="parTrans" cxnId="{45C3AF78-755E-42CD-8E71-45C5135E3C00}">
      <dgm:prSet/>
      <dgm:spPr/>
      <dgm:t>
        <a:bodyPr/>
        <a:lstStyle/>
        <a:p>
          <a:endParaRPr lang="id-ID"/>
        </a:p>
      </dgm:t>
    </dgm:pt>
    <dgm:pt modelId="{91E10D71-E60C-4F3B-BC99-B2CD6F5AB545}" type="sibTrans" cxnId="{45C3AF78-755E-42CD-8E71-45C5135E3C00}">
      <dgm:prSet/>
      <dgm:spPr/>
      <dgm:t>
        <a:bodyPr/>
        <a:lstStyle/>
        <a:p>
          <a:endParaRPr lang="id-ID"/>
        </a:p>
      </dgm:t>
    </dgm:pt>
    <dgm:pt modelId="{E8D553ED-32D1-44C7-86F7-441D5838C313}">
      <dgm:prSet phldrT="[Text]"/>
      <dgm:spPr/>
      <dgm:t>
        <a:bodyPr/>
        <a:lstStyle/>
        <a:p>
          <a:r>
            <a:rPr lang="id-ID" dirty="0" smtClean="0"/>
            <a:t>Membentuk anyaman jala-jala</a:t>
          </a:r>
          <a:endParaRPr lang="id-ID" dirty="0"/>
        </a:p>
      </dgm:t>
    </dgm:pt>
    <dgm:pt modelId="{9413469F-5CD2-45FF-9481-60F89BCC890F}" type="parTrans" cxnId="{BC040C59-BF61-49A5-A183-8628B3EE619F}">
      <dgm:prSet/>
      <dgm:spPr/>
      <dgm:t>
        <a:bodyPr/>
        <a:lstStyle/>
        <a:p>
          <a:endParaRPr lang="id-ID"/>
        </a:p>
      </dgm:t>
    </dgm:pt>
    <dgm:pt modelId="{A4738772-C26F-4BCB-9FB5-094CCB136085}" type="sibTrans" cxnId="{BC040C59-BF61-49A5-A183-8628B3EE619F}">
      <dgm:prSet/>
      <dgm:spPr/>
      <dgm:t>
        <a:bodyPr/>
        <a:lstStyle/>
        <a:p>
          <a:endParaRPr lang="id-ID"/>
        </a:p>
      </dgm:t>
    </dgm:pt>
    <dgm:pt modelId="{215A6AC1-4CD8-4337-BE70-45B1AAFF495E}">
      <dgm:prSet phldrT="[Text]"/>
      <dgm:spPr/>
      <dgm:t>
        <a:bodyPr/>
        <a:lstStyle/>
        <a:p>
          <a:r>
            <a:rPr lang="id-ID" dirty="0" smtClean="0"/>
            <a:t>Dapat ditemukan pada ligamentum suspensorium penis</a:t>
          </a:r>
          <a:endParaRPr lang="id-ID" dirty="0"/>
        </a:p>
      </dgm:t>
    </dgm:pt>
    <dgm:pt modelId="{B3E6CFAE-11B5-42EE-B511-69A98C4B23E5}" type="parTrans" cxnId="{79A93F09-9F31-472D-A96F-24CBDF5C6AEC}">
      <dgm:prSet/>
      <dgm:spPr/>
      <dgm:t>
        <a:bodyPr/>
        <a:lstStyle/>
        <a:p>
          <a:endParaRPr lang="id-ID"/>
        </a:p>
      </dgm:t>
    </dgm:pt>
    <dgm:pt modelId="{2A268614-E65A-450D-ADA9-A29A39372E6B}" type="sibTrans" cxnId="{79A93F09-9F31-472D-A96F-24CBDF5C6AEC}">
      <dgm:prSet/>
      <dgm:spPr/>
      <dgm:t>
        <a:bodyPr/>
        <a:lstStyle/>
        <a:p>
          <a:endParaRPr lang="id-ID"/>
        </a:p>
      </dgm:t>
    </dgm:pt>
    <dgm:pt modelId="{0ECF2717-4ED2-4680-8D01-1C878EB90008}">
      <dgm:prSet phldrT="[Text]"/>
      <dgm:spPr/>
      <dgm:t>
        <a:bodyPr/>
        <a:lstStyle/>
        <a:p>
          <a:r>
            <a:rPr lang="id-ID" dirty="0" smtClean="0"/>
            <a:t>Banyak dijumpai dalam pembuluh darah.</a:t>
          </a:r>
          <a:endParaRPr lang="id-ID" dirty="0"/>
        </a:p>
      </dgm:t>
    </dgm:pt>
    <dgm:pt modelId="{5C55153A-A485-4400-8215-8D762EE87CDA}" type="parTrans" cxnId="{BB3F8355-2619-4E1E-9079-8EA80834086A}">
      <dgm:prSet/>
      <dgm:spPr/>
      <dgm:t>
        <a:bodyPr/>
        <a:lstStyle/>
        <a:p>
          <a:endParaRPr lang="id-ID"/>
        </a:p>
      </dgm:t>
    </dgm:pt>
    <dgm:pt modelId="{980F766B-785B-4346-A2EC-E387544B196D}" type="sibTrans" cxnId="{BB3F8355-2619-4E1E-9079-8EA80834086A}">
      <dgm:prSet/>
      <dgm:spPr/>
      <dgm:t>
        <a:bodyPr/>
        <a:lstStyle/>
        <a:p>
          <a:endParaRPr lang="id-ID"/>
        </a:p>
      </dgm:t>
    </dgm:pt>
    <dgm:pt modelId="{F415B731-6C43-4BCA-8406-F9F7D02DA548}" type="pres">
      <dgm:prSet presAssocID="{5DCE3B4A-31DD-498F-8905-30E3D46BF0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D1AA0A5-6613-4E78-B7F1-773678326752}" type="pres">
      <dgm:prSet presAssocID="{2C350C1B-AE64-4864-AD12-A97DB103C907}" presName="composite" presStyleCnt="0"/>
      <dgm:spPr/>
    </dgm:pt>
    <dgm:pt modelId="{B6C28118-F197-4549-8C94-6C384ABAB484}" type="pres">
      <dgm:prSet presAssocID="{2C350C1B-AE64-4864-AD12-A97DB103C90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6615102-6ACD-466A-B6F8-9AB5A1B7CCA2}" type="pres">
      <dgm:prSet presAssocID="{2C350C1B-AE64-4864-AD12-A97DB103C90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1BB24E-7D03-483B-B414-EADEFB1B1536}" type="pres">
      <dgm:prSet presAssocID="{7530638E-326F-4E66-B5DE-CFD5F560E46D}" presName="space" presStyleCnt="0"/>
      <dgm:spPr/>
    </dgm:pt>
    <dgm:pt modelId="{695A45D8-38DA-4608-8F0E-4859672F78A4}" type="pres">
      <dgm:prSet presAssocID="{D188E305-A55C-4FC9-8B28-C5A2459BEC33}" presName="composite" presStyleCnt="0"/>
      <dgm:spPr/>
    </dgm:pt>
    <dgm:pt modelId="{3E5F60C7-C998-4E1E-BE68-48187B4852A2}" type="pres">
      <dgm:prSet presAssocID="{D188E305-A55C-4FC9-8B28-C5A2459BEC3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6AFC81-5D4A-456A-A9D2-425B43AD9B04}" type="pres">
      <dgm:prSet presAssocID="{D188E305-A55C-4FC9-8B28-C5A2459BEC3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9A93F09-9F31-472D-A96F-24CBDF5C6AEC}" srcId="{2C350C1B-AE64-4864-AD12-A97DB103C907}" destId="{215A6AC1-4CD8-4337-BE70-45B1AAFF495E}" srcOrd="2" destOrd="0" parTransId="{B3E6CFAE-11B5-42EE-B511-69A98C4B23E5}" sibTransId="{2A268614-E65A-450D-ADA9-A29A39372E6B}"/>
    <dgm:cxn modelId="{91DEC9F5-786A-46FB-8ADF-E078567F34F4}" srcId="{5DCE3B4A-31DD-498F-8905-30E3D46BF037}" destId="{D188E305-A55C-4FC9-8B28-C5A2459BEC33}" srcOrd="1" destOrd="0" parTransId="{BC51DA2B-4037-4A38-BECD-069D7F6F8EFC}" sibTransId="{3B35F4EC-A9FE-4B20-A5C4-C5AE27302230}"/>
    <dgm:cxn modelId="{AF56FD88-264C-420D-A496-EB50C39FD0A8}" type="presOf" srcId="{FF978264-6E9E-4BEC-8031-F0E424995C33}" destId="{B06AFC81-5D4A-456A-A9D2-425B43AD9B04}" srcOrd="0" destOrd="0" presId="urn:microsoft.com/office/officeart/2005/8/layout/hList1"/>
    <dgm:cxn modelId="{A3AF95DB-4E7F-4FF2-BC68-D35FEB3F13E5}" type="presOf" srcId="{215A6AC1-4CD8-4337-BE70-45B1AAFF495E}" destId="{F6615102-6ACD-466A-B6F8-9AB5A1B7CCA2}" srcOrd="0" destOrd="2" presId="urn:microsoft.com/office/officeart/2005/8/layout/hList1"/>
    <dgm:cxn modelId="{45C3AF78-755E-42CD-8E71-45C5135E3C00}" srcId="{D188E305-A55C-4FC9-8B28-C5A2459BEC33}" destId="{FF978264-6E9E-4BEC-8031-F0E424995C33}" srcOrd="0" destOrd="0" parTransId="{9E13EED9-410F-4CDE-9C0D-DDC0BCEED647}" sibTransId="{91E10D71-E60C-4F3B-BC99-B2CD6F5AB545}"/>
    <dgm:cxn modelId="{BC040C59-BF61-49A5-A183-8628B3EE619F}" srcId="{2C350C1B-AE64-4864-AD12-A97DB103C907}" destId="{E8D553ED-32D1-44C7-86F7-441D5838C313}" srcOrd="1" destOrd="0" parTransId="{9413469F-5CD2-45FF-9481-60F89BCC890F}" sibTransId="{A4738772-C26F-4BCB-9FB5-094CCB136085}"/>
    <dgm:cxn modelId="{CD754556-661F-4421-B467-C7451F8F0627}" type="presOf" srcId="{5DCE3B4A-31DD-498F-8905-30E3D46BF037}" destId="{F415B731-6C43-4BCA-8406-F9F7D02DA548}" srcOrd="0" destOrd="0" presId="urn:microsoft.com/office/officeart/2005/8/layout/hList1"/>
    <dgm:cxn modelId="{C1D0EF8B-4EB0-4E4F-B84B-7D5EE1E47C7C}" type="presOf" srcId="{3FFC330D-9B53-41F3-AF9B-66E21DDDB893}" destId="{F6615102-6ACD-466A-B6F8-9AB5A1B7CCA2}" srcOrd="0" destOrd="0" presId="urn:microsoft.com/office/officeart/2005/8/layout/hList1"/>
    <dgm:cxn modelId="{C725F2C0-FD43-4635-8EC5-F494E9C95602}" type="presOf" srcId="{0ECF2717-4ED2-4680-8D01-1C878EB90008}" destId="{B06AFC81-5D4A-456A-A9D2-425B43AD9B04}" srcOrd="0" destOrd="1" presId="urn:microsoft.com/office/officeart/2005/8/layout/hList1"/>
    <dgm:cxn modelId="{5B50B338-25EB-4887-B27D-49D2460F1D6F}" type="presOf" srcId="{D188E305-A55C-4FC9-8B28-C5A2459BEC33}" destId="{3E5F60C7-C998-4E1E-BE68-48187B4852A2}" srcOrd="0" destOrd="0" presId="urn:microsoft.com/office/officeart/2005/8/layout/hList1"/>
    <dgm:cxn modelId="{BB3F8355-2619-4E1E-9079-8EA80834086A}" srcId="{D188E305-A55C-4FC9-8B28-C5A2459BEC33}" destId="{0ECF2717-4ED2-4680-8D01-1C878EB90008}" srcOrd="1" destOrd="0" parTransId="{5C55153A-A485-4400-8215-8D762EE87CDA}" sibTransId="{980F766B-785B-4346-A2EC-E387544B196D}"/>
    <dgm:cxn modelId="{8AAA9404-5815-4B79-A4D1-33C1547C75FE}" srcId="{5DCE3B4A-31DD-498F-8905-30E3D46BF037}" destId="{2C350C1B-AE64-4864-AD12-A97DB103C907}" srcOrd="0" destOrd="0" parTransId="{A96F4A92-6ABA-46AF-B23F-D6C28B7BC331}" sibTransId="{7530638E-326F-4E66-B5DE-CFD5F560E46D}"/>
    <dgm:cxn modelId="{72CC15EA-0B85-4BE2-8972-7FCB3C1D5464}" type="presOf" srcId="{E8D553ED-32D1-44C7-86F7-441D5838C313}" destId="{F6615102-6ACD-466A-B6F8-9AB5A1B7CCA2}" srcOrd="0" destOrd="1" presId="urn:microsoft.com/office/officeart/2005/8/layout/hList1"/>
    <dgm:cxn modelId="{87515D50-5D95-4872-8864-89ED2D6F8C2A}" type="presOf" srcId="{2C350C1B-AE64-4864-AD12-A97DB103C907}" destId="{B6C28118-F197-4549-8C94-6C384ABAB484}" srcOrd="0" destOrd="0" presId="urn:microsoft.com/office/officeart/2005/8/layout/hList1"/>
    <dgm:cxn modelId="{2B22A00A-E546-42C6-B747-A2D78D7B5A87}" srcId="{2C350C1B-AE64-4864-AD12-A97DB103C907}" destId="{3FFC330D-9B53-41F3-AF9B-66E21DDDB893}" srcOrd="0" destOrd="0" parTransId="{781E364D-C2DA-4F75-ACA5-A6D36E6821AE}" sibTransId="{2E240BE6-D68B-4453-A765-CF9F9640E787}"/>
    <dgm:cxn modelId="{E22BFAF6-E946-49B3-A0B5-68A684543FE9}" type="presParOf" srcId="{F415B731-6C43-4BCA-8406-F9F7D02DA548}" destId="{5D1AA0A5-6613-4E78-B7F1-773678326752}" srcOrd="0" destOrd="0" presId="urn:microsoft.com/office/officeart/2005/8/layout/hList1"/>
    <dgm:cxn modelId="{AE2D759F-708E-4F10-A61C-48FE0054809C}" type="presParOf" srcId="{5D1AA0A5-6613-4E78-B7F1-773678326752}" destId="{B6C28118-F197-4549-8C94-6C384ABAB484}" srcOrd="0" destOrd="0" presId="urn:microsoft.com/office/officeart/2005/8/layout/hList1"/>
    <dgm:cxn modelId="{1DB5B76F-E433-4C17-A250-EEB7B7543399}" type="presParOf" srcId="{5D1AA0A5-6613-4E78-B7F1-773678326752}" destId="{F6615102-6ACD-466A-B6F8-9AB5A1B7CCA2}" srcOrd="1" destOrd="0" presId="urn:microsoft.com/office/officeart/2005/8/layout/hList1"/>
    <dgm:cxn modelId="{AAF5BAC9-C34A-4E4D-86D8-DE67F24592BC}" type="presParOf" srcId="{F415B731-6C43-4BCA-8406-F9F7D02DA548}" destId="{471BB24E-7D03-483B-B414-EADEFB1B1536}" srcOrd="1" destOrd="0" presId="urn:microsoft.com/office/officeart/2005/8/layout/hList1"/>
    <dgm:cxn modelId="{98C0A5CD-7CC8-4AC3-A86A-34F271B03D32}" type="presParOf" srcId="{F415B731-6C43-4BCA-8406-F9F7D02DA548}" destId="{695A45D8-38DA-4608-8F0E-4859672F78A4}" srcOrd="2" destOrd="0" presId="urn:microsoft.com/office/officeart/2005/8/layout/hList1"/>
    <dgm:cxn modelId="{465B4CAA-5610-4E65-A614-4BD2C7810921}" type="presParOf" srcId="{695A45D8-38DA-4608-8F0E-4859672F78A4}" destId="{3E5F60C7-C998-4E1E-BE68-48187B4852A2}" srcOrd="0" destOrd="0" presId="urn:microsoft.com/office/officeart/2005/8/layout/hList1"/>
    <dgm:cxn modelId="{4576760C-9FA8-47E6-A683-DD1CD31FA82D}" type="presParOf" srcId="{695A45D8-38DA-4608-8F0E-4859672F78A4}" destId="{B06AFC81-5D4A-456A-A9D2-425B43AD9B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C8BB5C-6AD8-4986-9BB8-0F5CD7858C2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62CC23DD-1110-494B-9CE8-E5392C9B5131}">
      <dgm:prSet phldrT="[Text]"/>
      <dgm:spPr/>
      <dgm:t>
        <a:bodyPr/>
        <a:lstStyle/>
        <a:p>
          <a:r>
            <a:rPr lang="id-ID" dirty="0" smtClean="0"/>
            <a:t>Jaringan lemak putih / jaringan lemak unilokuler</a:t>
          </a:r>
          <a:endParaRPr lang="id-ID" dirty="0"/>
        </a:p>
      </dgm:t>
    </dgm:pt>
    <dgm:pt modelId="{61A525A6-819E-4E25-972A-00646C61E9EB}" type="parTrans" cxnId="{6800E80A-CF7B-4474-AAF5-BF8F6790A607}">
      <dgm:prSet/>
      <dgm:spPr/>
      <dgm:t>
        <a:bodyPr/>
        <a:lstStyle/>
        <a:p>
          <a:endParaRPr lang="id-ID"/>
        </a:p>
      </dgm:t>
    </dgm:pt>
    <dgm:pt modelId="{771E5F4B-BDE8-4E03-800A-F8430F1938B3}" type="sibTrans" cxnId="{6800E80A-CF7B-4474-AAF5-BF8F6790A607}">
      <dgm:prSet/>
      <dgm:spPr/>
      <dgm:t>
        <a:bodyPr/>
        <a:lstStyle/>
        <a:p>
          <a:endParaRPr lang="id-ID"/>
        </a:p>
      </dgm:t>
    </dgm:pt>
    <dgm:pt modelId="{59C02182-86CE-402F-A1D7-4449C24747B9}">
      <dgm:prSet phldrT="[Text]" custT="1"/>
      <dgm:spPr/>
      <dgm:t>
        <a:bodyPr/>
        <a:lstStyle/>
        <a:p>
          <a:r>
            <a:rPr lang="id-ID" sz="1600" dirty="0" smtClean="0"/>
            <a:t>Disebut jaringan unilokuler karena terbagi menjadi lobulus-lobulus yang tidak sempurna oleh jaringan ikat yang mengandung pembuluh darah dan saraf.</a:t>
          </a:r>
          <a:endParaRPr lang="id-ID" sz="1600" dirty="0"/>
        </a:p>
      </dgm:t>
    </dgm:pt>
    <dgm:pt modelId="{FB97CD1E-6BE9-4482-BC0C-5AC74A818824}" type="parTrans" cxnId="{5E0D9963-FA8A-475F-A1B3-AD7C270D81F8}">
      <dgm:prSet/>
      <dgm:spPr/>
      <dgm:t>
        <a:bodyPr/>
        <a:lstStyle/>
        <a:p>
          <a:endParaRPr lang="id-ID"/>
        </a:p>
      </dgm:t>
    </dgm:pt>
    <dgm:pt modelId="{1F51483E-7EE2-44A6-B5E4-365E929CD138}" type="sibTrans" cxnId="{5E0D9963-FA8A-475F-A1B3-AD7C270D81F8}">
      <dgm:prSet/>
      <dgm:spPr/>
      <dgm:t>
        <a:bodyPr/>
        <a:lstStyle/>
        <a:p>
          <a:endParaRPr lang="id-ID"/>
        </a:p>
      </dgm:t>
    </dgm:pt>
    <dgm:pt modelId="{596F1714-A6A6-4227-8B7C-038AA1A211EB}">
      <dgm:prSet phldrT="[Text]" custT="1"/>
      <dgm:spPr/>
      <dgm:t>
        <a:bodyPr/>
        <a:lstStyle/>
        <a:p>
          <a:r>
            <a:rPr lang="id-ID" sz="1600" dirty="0" smtClean="0"/>
            <a:t>Tersusun atas sel-sel lemak bulat yang sangat besar, dengan diameter sekitar 100 milimikron.</a:t>
          </a:r>
          <a:endParaRPr lang="id-ID" sz="1600" dirty="0"/>
        </a:p>
      </dgm:t>
    </dgm:pt>
    <dgm:pt modelId="{55E7E2E6-2FC2-4A94-B3BE-9D8445202D38}" type="parTrans" cxnId="{F96CAF78-40B8-4F8C-995D-7BC7A9AF6E39}">
      <dgm:prSet/>
      <dgm:spPr/>
      <dgm:t>
        <a:bodyPr/>
        <a:lstStyle/>
        <a:p>
          <a:endParaRPr lang="id-ID"/>
        </a:p>
      </dgm:t>
    </dgm:pt>
    <dgm:pt modelId="{43E14153-9C4D-4D9D-A329-FED86DF82CEC}" type="sibTrans" cxnId="{F96CAF78-40B8-4F8C-995D-7BC7A9AF6E39}">
      <dgm:prSet/>
      <dgm:spPr/>
      <dgm:t>
        <a:bodyPr/>
        <a:lstStyle/>
        <a:p>
          <a:endParaRPr lang="id-ID"/>
        </a:p>
      </dgm:t>
    </dgm:pt>
    <dgm:pt modelId="{B00D72D0-9B90-4180-930B-C7C13E4AEC9D}">
      <dgm:prSet phldrT="[Text]"/>
      <dgm:spPr/>
      <dgm:t>
        <a:bodyPr/>
        <a:lstStyle/>
        <a:p>
          <a:r>
            <a:rPr lang="id-ID" dirty="0" smtClean="0"/>
            <a:t>Jaringan lemak coklat / jaringan lemak multilokuler</a:t>
          </a:r>
          <a:endParaRPr lang="id-ID" dirty="0"/>
        </a:p>
      </dgm:t>
    </dgm:pt>
    <dgm:pt modelId="{AE622FE6-0930-4484-89F5-58558D63D8B8}" type="parTrans" cxnId="{E4F94D9C-E3B4-4361-A5A7-EFF6E7795C78}">
      <dgm:prSet/>
      <dgm:spPr/>
      <dgm:t>
        <a:bodyPr/>
        <a:lstStyle/>
        <a:p>
          <a:endParaRPr lang="id-ID"/>
        </a:p>
      </dgm:t>
    </dgm:pt>
    <dgm:pt modelId="{27F34CC2-19C6-4058-8AB8-7F20F7F72B61}" type="sibTrans" cxnId="{E4F94D9C-E3B4-4361-A5A7-EFF6E7795C78}">
      <dgm:prSet/>
      <dgm:spPr/>
      <dgm:t>
        <a:bodyPr/>
        <a:lstStyle/>
        <a:p>
          <a:endParaRPr lang="id-ID"/>
        </a:p>
      </dgm:t>
    </dgm:pt>
    <dgm:pt modelId="{D8639AB3-A2CE-473B-B1CF-477B44B9B376}">
      <dgm:prSet phldrT="[Text]"/>
      <dgm:spPr/>
      <dgm:t>
        <a:bodyPr/>
        <a:lstStyle/>
        <a:p>
          <a:r>
            <a:rPr lang="id-ID" dirty="0" smtClean="0"/>
            <a:t>Disebut jaringan multilobuler karena berlobus-lobus dengan batas yang jelas.</a:t>
          </a:r>
          <a:endParaRPr lang="id-ID" dirty="0"/>
        </a:p>
      </dgm:t>
    </dgm:pt>
    <dgm:pt modelId="{D2C7AE1D-640A-4474-9E14-7F05FD4ABC15}" type="parTrans" cxnId="{E42E24DD-D2DE-4260-85B5-C751B3AB9F9B}">
      <dgm:prSet/>
      <dgm:spPr/>
      <dgm:t>
        <a:bodyPr/>
        <a:lstStyle/>
        <a:p>
          <a:endParaRPr lang="id-ID"/>
        </a:p>
      </dgm:t>
    </dgm:pt>
    <dgm:pt modelId="{FBB918CD-D052-469C-AF53-727C75A70781}" type="sibTrans" cxnId="{E42E24DD-D2DE-4260-85B5-C751B3AB9F9B}">
      <dgm:prSet/>
      <dgm:spPr/>
      <dgm:t>
        <a:bodyPr/>
        <a:lstStyle/>
        <a:p>
          <a:endParaRPr lang="id-ID"/>
        </a:p>
      </dgm:t>
    </dgm:pt>
    <dgm:pt modelId="{0240DE79-C2F4-48EA-97D3-751E5FFE9E5E}">
      <dgm:prSet phldrT="[Text]"/>
      <dgm:spPr/>
      <dgm:t>
        <a:bodyPr/>
        <a:lstStyle/>
        <a:p>
          <a:r>
            <a:rPr lang="id-ID" dirty="0" smtClean="0"/>
            <a:t>Sel-selnya berbentuk polihidral, lebih kecil dari yang unilokuler, dan sitoplasma berisi banyak tetesan lemak besar.</a:t>
          </a:r>
          <a:endParaRPr lang="id-ID" dirty="0"/>
        </a:p>
      </dgm:t>
    </dgm:pt>
    <dgm:pt modelId="{E77C8678-C0A6-49EC-AE6A-6272C1A20784}" type="parTrans" cxnId="{20C9CF73-6352-4019-986B-7662F1C2BFEB}">
      <dgm:prSet/>
      <dgm:spPr/>
      <dgm:t>
        <a:bodyPr/>
        <a:lstStyle/>
        <a:p>
          <a:endParaRPr lang="id-ID"/>
        </a:p>
      </dgm:t>
    </dgm:pt>
    <dgm:pt modelId="{66256B35-C5F2-4932-A9BD-714FD407F393}" type="sibTrans" cxnId="{20C9CF73-6352-4019-986B-7662F1C2BFEB}">
      <dgm:prSet/>
      <dgm:spPr/>
      <dgm:t>
        <a:bodyPr/>
        <a:lstStyle/>
        <a:p>
          <a:endParaRPr lang="id-ID"/>
        </a:p>
      </dgm:t>
    </dgm:pt>
    <dgm:pt modelId="{A8CF50E2-FA41-4B54-A6FB-B909D2A9CDBD}">
      <dgm:prSet phldrT="[Text]" custT="1"/>
      <dgm:spPr/>
      <dgm:t>
        <a:bodyPr/>
        <a:lstStyle/>
        <a:p>
          <a:r>
            <a:rPr lang="id-ID" sz="1600" dirty="0" smtClean="0"/>
            <a:t>Inti selnya berbentuk lonjong atau pipih yang banyak mengandung kromatin halus tanpa anak inti.</a:t>
          </a:r>
          <a:endParaRPr lang="id-ID" sz="1600" dirty="0"/>
        </a:p>
      </dgm:t>
    </dgm:pt>
    <dgm:pt modelId="{A4DF25D1-04C1-4A21-AE5A-6CF5148D2E84}" type="parTrans" cxnId="{AACD2975-8685-4FC5-8FBF-D48D3876A79A}">
      <dgm:prSet/>
      <dgm:spPr/>
      <dgm:t>
        <a:bodyPr/>
        <a:lstStyle/>
        <a:p>
          <a:endParaRPr lang="id-ID"/>
        </a:p>
      </dgm:t>
    </dgm:pt>
    <dgm:pt modelId="{29A1D172-1DB3-4A7B-8C62-543BF7164922}" type="sibTrans" cxnId="{AACD2975-8685-4FC5-8FBF-D48D3876A79A}">
      <dgm:prSet/>
      <dgm:spPr/>
      <dgm:t>
        <a:bodyPr/>
        <a:lstStyle/>
        <a:p>
          <a:endParaRPr lang="id-ID"/>
        </a:p>
      </dgm:t>
    </dgm:pt>
    <dgm:pt modelId="{A0B06E5C-8BBA-4A57-AB1D-ADF4667C24B7}">
      <dgm:prSet phldrT="[Text]"/>
      <dgm:spPr/>
      <dgm:t>
        <a:bodyPr/>
        <a:lstStyle/>
        <a:p>
          <a:r>
            <a:rPr lang="id-ID" dirty="0" smtClean="0"/>
            <a:t>Dapat dijumpai di antara skapula, ketiak, tengkuk, dan sepanjang pembuluh darah besar.</a:t>
          </a:r>
          <a:endParaRPr lang="id-ID" dirty="0"/>
        </a:p>
      </dgm:t>
    </dgm:pt>
    <dgm:pt modelId="{83F2F212-AAB7-49D8-A1F5-FE4A6F43A91E}" type="parTrans" cxnId="{3E1F089B-8F0F-4B55-86D8-004D1746C2C4}">
      <dgm:prSet/>
      <dgm:spPr/>
      <dgm:t>
        <a:bodyPr/>
        <a:lstStyle/>
        <a:p>
          <a:endParaRPr lang="id-ID"/>
        </a:p>
      </dgm:t>
    </dgm:pt>
    <dgm:pt modelId="{DA8DB9F9-6B09-4B82-98F5-059F943C7FA0}" type="sibTrans" cxnId="{3E1F089B-8F0F-4B55-86D8-004D1746C2C4}">
      <dgm:prSet/>
      <dgm:spPr/>
      <dgm:t>
        <a:bodyPr/>
        <a:lstStyle/>
        <a:p>
          <a:endParaRPr lang="id-ID"/>
        </a:p>
      </dgm:t>
    </dgm:pt>
    <dgm:pt modelId="{82FC73CD-51CF-46DB-8999-70F91AB01A0C}">
      <dgm:prSet phldrT="[Text]" custT="1"/>
      <dgm:spPr/>
      <dgm:t>
        <a:bodyPr/>
        <a:lstStyle/>
        <a:p>
          <a:r>
            <a:rPr lang="id-ID" sz="1600" dirty="0" smtClean="0"/>
            <a:t>Merupakan bagian utama dari lemak tubuh.</a:t>
          </a:r>
          <a:endParaRPr lang="id-ID" sz="1600" dirty="0"/>
        </a:p>
      </dgm:t>
    </dgm:pt>
    <dgm:pt modelId="{34E7B5BA-5E0E-461A-A1ED-8232388DD9C9}" type="parTrans" cxnId="{EEBD8AF8-68BD-4414-A042-307DF9A5B1A2}">
      <dgm:prSet/>
      <dgm:spPr/>
      <dgm:t>
        <a:bodyPr/>
        <a:lstStyle/>
        <a:p>
          <a:endParaRPr lang="id-ID"/>
        </a:p>
      </dgm:t>
    </dgm:pt>
    <dgm:pt modelId="{EAC028E5-AB3A-4C8F-B993-8763524256FC}" type="sibTrans" cxnId="{EEBD8AF8-68BD-4414-A042-307DF9A5B1A2}">
      <dgm:prSet/>
      <dgm:spPr/>
      <dgm:t>
        <a:bodyPr/>
        <a:lstStyle/>
        <a:p>
          <a:endParaRPr lang="id-ID"/>
        </a:p>
      </dgm:t>
    </dgm:pt>
    <dgm:pt modelId="{9DF3C92C-A6C2-497A-88F8-E43EC98F0639}" type="pres">
      <dgm:prSet presAssocID="{E2C8BB5C-6AD8-4986-9BB8-0F5CD7858C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C0035F3-61B6-41B3-97D2-7F19F9A1E4CC}" type="pres">
      <dgm:prSet presAssocID="{62CC23DD-1110-494B-9CE8-E5392C9B5131}" presName="linNode" presStyleCnt="0"/>
      <dgm:spPr/>
    </dgm:pt>
    <dgm:pt modelId="{C3878974-0370-412D-AD3A-166803E59C36}" type="pres">
      <dgm:prSet presAssocID="{62CC23DD-1110-494B-9CE8-E5392C9B5131}" presName="parentText" presStyleLbl="node1" presStyleIdx="0" presStyleCnt="2" custScaleX="76687" custScaleY="6695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1090DE-EDD0-40DC-BAC5-B8C0873A130E}" type="pres">
      <dgm:prSet presAssocID="{62CC23DD-1110-494B-9CE8-E5392C9B513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73F0E0-DF92-48EE-9413-1CF53846B9C9}" type="pres">
      <dgm:prSet presAssocID="{771E5F4B-BDE8-4E03-800A-F8430F1938B3}" presName="sp" presStyleCnt="0"/>
      <dgm:spPr/>
    </dgm:pt>
    <dgm:pt modelId="{9EF2D58B-5B67-418B-8006-1C0990DF4D20}" type="pres">
      <dgm:prSet presAssocID="{B00D72D0-9B90-4180-930B-C7C13E4AEC9D}" presName="linNode" presStyleCnt="0"/>
      <dgm:spPr/>
    </dgm:pt>
    <dgm:pt modelId="{F77E2816-A20E-4FB8-91B5-31BEAA1D42C9}" type="pres">
      <dgm:prSet presAssocID="{B00D72D0-9B90-4180-930B-C7C13E4AEC9D}" presName="parentText" presStyleLbl="node1" presStyleIdx="1" presStyleCnt="2" custScaleX="76687" custScaleY="6695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AA15F4-EFB6-432F-89C1-1B81CC573C8F}" type="pres">
      <dgm:prSet presAssocID="{B00D72D0-9B90-4180-930B-C7C13E4AEC9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CFB5BEC-07FD-4402-88A3-21334636CB0B}" type="presOf" srcId="{59C02182-86CE-402F-A1D7-4449C24747B9}" destId="{131090DE-EDD0-40DC-BAC5-B8C0873A130E}" srcOrd="0" destOrd="0" presId="urn:microsoft.com/office/officeart/2005/8/layout/vList5"/>
    <dgm:cxn modelId="{20C9CF73-6352-4019-986B-7662F1C2BFEB}" srcId="{B00D72D0-9B90-4180-930B-C7C13E4AEC9D}" destId="{0240DE79-C2F4-48EA-97D3-751E5FFE9E5E}" srcOrd="1" destOrd="0" parTransId="{E77C8678-C0A6-49EC-AE6A-6272C1A20784}" sibTransId="{66256B35-C5F2-4932-A9BD-714FD407F393}"/>
    <dgm:cxn modelId="{5E0D9963-FA8A-475F-A1B3-AD7C270D81F8}" srcId="{62CC23DD-1110-494B-9CE8-E5392C9B5131}" destId="{59C02182-86CE-402F-A1D7-4449C24747B9}" srcOrd="0" destOrd="0" parTransId="{FB97CD1E-6BE9-4482-BC0C-5AC74A818824}" sibTransId="{1F51483E-7EE2-44A6-B5E4-365E929CD138}"/>
    <dgm:cxn modelId="{AACD2975-8685-4FC5-8FBF-D48D3876A79A}" srcId="{62CC23DD-1110-494B-9CE8-E5392C9B5131}" destId="{A8CF50E2-FA41-4B54-A6FB-B909D2A9CDBD}" srcOrd="2" destOrd="0" parTransId="{A4DF25D1-04C1-4A21-AE5A-6CF5148D2E84}" sibTransId="{29A1D172-1DB3-4A7B-8C62-543BF7164922}"/>
    <dgm:cxn modelId="{F96CAF78-40B8-4F8C-995D-7BC7A9AF6E39}" srcId="{62CC23DD-1110-494B-9CE8-E5392C9B5131}" destId="{596F1714-A6A6-4227-8B7C-038AA1A211EB}" srcOrd="1" destOrd="0" parTransId="{55E7E2E6-2FC2-4A94-B3BE-9D8445202D38}" sibTransId="{43E14153-9C4D-4D9D-A329-FED86DF82CEC}"/>
    <dgm:cxn modelId="{C4B16777-7488-45A7-B287-E43CFA6A3552}" type="presOf" srcId="{D8639AB3-A2CE-473B-B1CF-477B44B9B376}" destId="{14AA15F4-EFB6-432F-89C1-1B81CC573C8F}" srcOrd="0" destOrd="0" presId="urn:microsoft.com/office/officeart/2005/8/layout/vList5"/>
    <dgm:cxn modelId="{E42E24DD-D2DE-4260-85B5-C751B3AB9F9B}" srcId="{B00D72D0-9B90-4180-930B-C7C13E4AEC9D}" destId="{D8639AB3-A2CE-473B-B1CF-477B44B9B376}" srcOrd="0" destOrd="0" parTransId="{D2C7AE1D-640A-4474-9E14-7F05FD4ABC15}" sibTransId="{FBB918CD-D052-469C-AF53-727C75A70781}"/>
    <dgm:cxn modelId="{6800E80A-CF7B-4474-AAF5-BF8F6790A607}" srcId="{E2C8BB5C-6AD8-4986-9BB8-0F5CD7858C28}" destId="{62CC23DD-1110-494B-9CE8-E5392C9B5131}" srcOrd="0" destOrd="0" parTransId="{61A525A6-819E-4E25-972A-00646C61E9EB}" sibTransId="{771E5F4B-BDE8-4E03-800A-F8430F1938B3}"/>
    <dgm:cxn modelId="{6E36FA9E-B1C1-4AF3-953F-B77F909B8632}" type="presOf" srcId="{A8CF50E2-FA41-4B54-A6FB-B909D2A9CDBD}" destId="{131090DE-EDD0-40DC-BAC5-B8C0873A130E}" srcOrd="0" destOrd="2" presId="urn:microsoft.com/office/officeart/2005/8/layout/vList5"/>
    <dgm:cxn modelId="{2D55C168-FE69-4DCE-8CEB-A726EE510623}" type="presOf" srcId="{596F1714-A6A6-4227-8B7C-038AA1A211EB}" destId="{131090DE-EDD0-40DC-BAC5-B8C0873A130E}" srcOrd="0" destOrd="1" presId="urn:microsoft.com/office/officeart/2005/8/layout/vList5"/>
    <dgm:cxn modelId="{3E1F089B-8F0F-4B55-86D8-004D1746C2C4}" srcId="{B00D72D0-9B90-4180-930B-C7C13E4AEC9D}" destId="{A0B06E5C-8BBA-4A57-AB1D-ADF4667C24B7}" srcOrd="2" destOrd="0" parTransId="{83F2F212-AAB7-49D8-A1F5-FE4A6F43A91E}" sibTransId="{DA8DB9F9-6B09-4B82-98F5-059F943C7FA0}"/>
    <dgm:cxn modelId="{14082413-8572-482B-8FBF-CB81102817CB}" type="presOf" srcId="{62CC23DD-1110-494B-9CE8-E5392C9B5131}" destId="{C3878974-0370-412D-AD3A-166803E59C36}" srcOrd="0" destOrd="0" presId="urn:microsoft.com/office/officeart/2005/8/layout/vList5"/>
    <dgm:cxn modelId="{EEBD8AF8-68BD-4414-A042-307DF9A5B1A2}" srcId="{62CC23DD-1110-494B-9CE8-E5392C9B5131}" destId="{82FC73CD-51CF-46DB-8999-70F91AB01A0C}" srcOrd="3" destOrd="0" parTransId="{34E7B5BA-5E0E-461A-A1ED-8232388DD9C9}" sibTransId="{EAC028E5-AB3A-4C8F-B993-8763524256FC}"/>
    <dgm:cxn modelId="{85F928E9-0937-4DF5-B221-84C557872D2F}" type="presOf" srcId="{82FC73CD-51CF-46DB-8999-70F91AB01A0C}" destId="{131090DE-EDD0-40DC-BAC5-B8C0873A130E}" srcOrd="0" destOrd="3" presId="urn:microsoft.com/office/officeart/2005/8/layout/vList5"/>
    <dgm:cxn modelId="{84FAE8CB-25F2-4BAF-BF8B-E86AD422FB9B}" type="presOf" srcId="{0240DE79-C2F4-48EA-97D3-751E5FFE9E5E}" destId="{14AA15F4-EFB6-432F-89C1-1B81CC573C8F}" srcOrd="0" destOrd="1" presId="urn:microsoft.com/office/officeart/2005/8/layout/vList5"/>
    <dgm:cxn modelId="{F9C1D271-E042-4E6E-9D81-CED9E4114175}" type="presOf" srcId="{E2C8BB5C-6AD8-4986-9BB8-0F5CD7858C28}" destId="{9DF3C92C-A6C2-497A-88F8-E43EC98F0639}" srcOrd="0" destOrd="0" presId="urn:microsoft.com/office/officeart/2005/8/layout/vList5"/>
    <dgm:cxn modelId="{E4F94D9C-E3B4-4361-A5A7-EFF6E7795C78}" srcId="{E2C8BB5C-6AD8-4986-9BB8-0F5CD7858C28}" destId="{B00D72D0-9B90-4180-930B-C7C13E4AEC9D}" srcOrd="1" destOrd="0" parTransId="{AE622FE6-0930-4484-89F5-58558D63D8B8}" sibTransId="{27F34CC2-19C6-4058-8AB8-7F20F7F72B61}"/>
    <dgm:cxn modelId="{522C03F0-197C-4850-B681-35D08FF7E46E}" type="presOf" srcId="{A0B06E5C-8BBA-4A57-AB1D-ADF4667C24B7}" destId="{14AA15F4-EFB6-432F-89C1-1B81CC573C8F}" srcOrd="0" destOrd="2" presId="urn:microsoft.com/office/officeart/2005/8/layout/vList5"/>
    <dgm:cxn modelId="{A24E1F4F-AAA9-41A4-B578-946032A1ED82}" type="presOf" srcId="{B00D72D0-9B90-4180-930B-C7C13E4AEC9D}" destId="{F77E2816-A20E-4FB8-91B5-31BEAA1D42C9}" srcOrd="0" destOrd="0" presId="urn:microsoft.com/office/officeart/2005/8/layout/vList5"/>
    <dgm:cxn modelId="{440DF9C2-03FF-4FCB-986E-E320E8E90180}" type="presParOf" srcId="{9DF3C92C-A6C2-497A-88F8-E43EC98F0639}" destId="{1C0035F3-61B6-41B3-97D2-7F19F9A1E4CC}" srcOrd="0" destOrd="0" presId="urn:microsoft.com/office/officeart/2005/8/layout/vList5"/>
    <dgm:cxn modelId="{EF5D030C-2052-4588-A67A-18379BF19923}" type="presParOf" srcId="{1C0035F3-61B6-41B3-97D2-7F19F9A1E4CC}" destId="{C3878974-0370-412D-AD3A-166803E59C36}" srcOrd="0" destOrd="0" presId="urn:microsoft.com/office/officeart/2005/8/layout/vList5"/>
    <dgm:cxn modelId="{8DBDE02B-4579-412A-A060-CF620263CA0E}" type="presParOf" srcId="{1C0035F3-61B6-41B3-97D2-7F19F9A1E4CC}" destId="{131090DE-EDD0-40DC-BAC5-B8C0873A130E}" srcOrd="1" destOrd="0" presId="urn:microsoft.com/office/officeart/2005/8/layout/vList5"/>
    <dgm:cxn modelId="{C85FC4F6-7168-4D54-8144-6822A78DEB94}" type="presParOf" srcId="{9DF3C92C-A6C2-497A-88F8-E43EC98F0639}" destId="{1F73F0E0-DF92-48EE-9413-1CF53846B9C9}" srcOrd="1" destOrd="0" presId="urn:microsoft.com/office/officeart/2005/8/layout/vList5"/>
    <dgm:cxn modelId="{8DE4D50F-F57A-4CF8-90CA-E9FA38F4B513}" type="presParOf" srcId="{9DF3C92C-A6C2-497A-88F8-E43EC98F0639}" destId="{9EF2D58B-5B67-418B-8006-1C0990DF4D20}" srcOrd="2" destOrd="0" presId="urn:microsoft.com/office/officeart/2005/8/layout/vList5"/>
    <dgm:cxn modelId="{0F9A1F4B-CC15-4378-9501-EB0498B99051}" type="presParOf" srcId="{9EF2D58B-5B67-418B-8006-1C0990DF4D20}" destId="{F77E2816-A20E-4FB8-91B5-31BEAA1D42C9}" srcOrd="0" destOrd="0" presId="urn:microsoft.com/office/officeart/2005/8/layout/vList5"/>
    <dgm:cxn modelId="{3A7DADED-1C4A-479A-AA02-D5DBC4C29C9E}" type="presParOf" srcId="{9EF2D58B-5B67-418B-8006-1C0990DF4D20}" destId="{14AA15F4-EFB6-432F-89C1-1B81CC573C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5D2688-C9E6-489A-9951-F6E13C731F5C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D6C67588-E497-4B97-8388-5ECD7AE9B95B}">
      <dgm:prSet phldrT="[Text]"/>
      <dgm:spPr/>
      <dgm:t>
        <a:bodyPr/>
        <a:lstStyle/>
        <a:p>
          <a:r>
            <a:rPr lang="id-ID" dirty="0" smtClean="0"/>
            <a:t>Plasma darah</a:t>
          </a:r>
          <a:endParaRPr lang="id-ID" dirty="0"/>
        </a:p>
      </dgm:t>
    </dgm:pt>
    <dgm:pt modelId="{7546D010-671C-4F72-957E-FC30D9ED0507}" type="parTrans" cxnId="{BB519227-4910-4416-8552-61F57539C86D}">
      <dgm:prSet/>
      <dgm:spPr/>
      <dgm:t>
        <a:bodyPr/>
        <a:lstStyle/>
        <a:p>
          <a:endParaRPr lang="id-ID"/>
        </a:p>
      </dgm:t>
    </dgm:pt>
    <dgm:pt modelId="{AA04ACBF-EDDE-44E8-8BC9-E2FE489FC333}" type="sibTrans" cxnId="{BB519227-4910-4416-8552-61F57539C86D}">
      <dgm:prSet/>
      <dgm:spPr/>
      <dgm:t>
        <a:bodyPr/>
        <a:lstStyle/>
        <a:p>
          <a:endParaRPr lang="id-ID"/>
        </a:p>
      </dgm:t>
    </dgm:pt>
    <dgm:pt modelId="{15DF0A8B-5F2A-40B4-87D6-214337810E26}">
      <dgm:prSet phldrT="[Text]" custT="1"/>
      <dgm:spPr/>
      <dgm:t>
        <a:bodyPr/>
        <a:lstStyle/>
        <a:p>
          <a:r>
            <a:rPr lang="id-ID" sz="2400" dirty="0" smtClean="0"/>
            <a:t>Merupakan zat dasar pada darah</a:t>
          </a:r>
          <a:endParaRPr lang="id-ID" sz="2400" dirty="0"/>
        </a:p>
      </dgm:t>
    </dgm:pt>
    <dgm:pt modelId="{91C08E50-06E8-4FD8-8846-FBD5E54743A9}" type="parTrans" cxnId="{A52CBBD7-6572-4DBC-A640-37766DE9810B}">
      <dgm:prSet/>
      <dgm:spPr/>
      <dgm:t>
        <a:bodyPr/>
        <a:lstStyle/>
        <a:p>
          <a:endParaRPr lang="id-ID"/>
        </a:p>
      </dgm:t>
    </dgm:pt>
    <dgm:pt modelId="{91F167AC-EF07-461E-AFE6-4E5A348E9FFE}" type="sibTrans" cxnId="{A52CBBD7-6572-4DBC-A640-37766DE9810B}">
      <dgm:prSet/>
      <dgm:spPr/>
      <dgm:t>
        <a:bodyPr/>
        <a:lstStyle/>
        <a:p>
          <a:endParaRPr lang="id-ID"/>
        </a:p>
      </dgm:t>
    </dgm:pt>
    <dgm:pt modelId="{FE18704F-8A56-4A5C-87A1-B4AD2F1CE8C4}">
      <dgm:prSet phldrT="[Text]" custT="1"/>
      <dgm:spPr/>
      <dgm:t>
        <a:bodyPr/>
        <a:lstStyle/>
        <a:p>
          <a:r>
            <a:rPr lang="id-ID" sz="2400" dirty="0" smtClean="0"/>
            <a:t>Berupa cairan kuning yang tembus cahaya</a:t>
          </a:r>
          <a:endParaRPr lang="id-ID" sz="2400" dirty="0"/>
        </a:p>
      </dgm:t>
    </dgm:pt>
    <dgm:pt modelId="{8DDFC46D-F856-48E4-AF04-01F82BFC6073}" type="parTrans" cxnId="{61FB80B3-B4CE-4FCE-8509-DF82B1D8789C}">
      <dgm:prSet/>
      <dgm:spPr/>
      <dgm:t>
        <a:bodyPr/>
        <a:lstStyle/>
        <a:p>
          <a:endParaRPr lang="id-ID"/>
        </a:p>
      </dgm:t>
    </dgm:pt>
    <dgm:pt modelId="{54D212C6-1681-473C-83BD-6AAF1D2A5904}" type="sibTrans" cxnId="{61FB80B3-B4CE-4FCE-8509-DF82B1D8789C}">
      <dgm:prSet/>
      <dgm:spPr/>
      <dgm:t>
        <a:bodyPr/>
        <a:lstStyle/>
        <a:p>
          <a:endParaRPr lang="id-ID"/>
        </a:p>
      </dgm:t>
    </dgm:pt>
    <dgm:pt modelId="{0C0AEBBF-6782-4EB7-96E4-1A606264E06A}">
      <dgm:prSet phldrT="[Text]"/>
      <dgm:spPr/>
      <dgm:t>
        <a:bodyPr/>
        <a:lstStyle/>
        <a:p>
          <a:r>
            <a:rPr lang="id-ID" dirty="0" smtClean="0"/>
            <a:t>Sel-sel darah</a:t>
          </a:r>
          <a:endParaRPr lang="id-ID" dirty="0"/>
        </a:p>
      </dgm:t>
    </dgm:pt>
    <dgm:pt modelId="{9094E1C3-96B0-4E07-ACAC-A9F4140C00D0}" type="parTrans" cxnId="{C2C341B4-E004-4306-8E2C-7896737BE6C0}">
      <dgm:prSet/>
      <dgm:spPr/>
      <dgm:t>
        <a:bodyPr/>
        <a:lstStyle/>
        <a:p>
          <a:endParaRPr lang="id-ID"/>
        </a:p>
      </dgm:t>
    </dgm:pt>
    <dgm:pt modelId="{635157A7-802C-4013-AC6A-8EBAA9C319C4}" type="sibTrans" cxnId="{C2C341B4-E004-4306-8E2C-7896737BE6C0}">
      <dgm:prSet/>
      <dgm:spPr/>
      <dgm:t>
        <a:bodyPr/>
        <a:lstStyle/>
        <a:p>
          <a:endParaRPr lang="id-ID"/>
        </a:p>
      </dgm:t>
    </dgm:pt>
    <dgm:pt modelId="{3AD85C9C-ABF4-424A-8A07-CA656006E973}">
      <dgm:prSet phldrT="[Text]"/>
      <dgm:spPr/>
      <dgm:t>
        <a:bodyPr/>
        <a:lstStyle/>
        <a:p>
          <a:r>
            <a:rPr lang="id-ID" dirty="0" smtClean="0"/>
            <a:t>Merupakan unsur darah yang berbentuk</a:t>
          </a:r>
          <a:endParaRPr lang="id-ID" dirty="0"/>
        </a:p>
      </dgm:t>
    </dgm:pt>
    <dgm:pt modelId="{D1917216-5BE1-4A5A-AE86-C456B337C2B2}" type="parTrans" cxnId="{86697C06-2349-4DE5-8F7E-E0718A1752D3}">
      <dgm:prSet/>
      <dgm:spPr/>
      <dgm:t>
        <a:bodyPr/>
        <a:lstStyle/>
        <a:p>
          <a:endParaRPr lang="id-ID"/>
        </a:p>
      </dgm:t>
    </dgm:pt>
    <dgm:pt modelId="{99703073-768F-4C57-9746-346EDC9C6E38}" type="sibTrans" cxnId="{86697C06-2349-4DE5-8F7E-E0718A1752D3}">
      <dgm:prSet/>
      <dgm:spPr/>
      <dgm:t>
        <a:bodyPr/>
        <a:lstStyle/>
        <a:p>
          <a:endParaRPr lang="id-ID"/>
        </a:p>
      </dgm:t>
    </dgm:pt>
    <dgm:pt modelId="{E4D2BDE1-CE3C-42C2-81EC-088D054A2ACE}">
      <dgm:prSet phldrT="[Text]"/>
      <dgm:spPr/>
      <dgm:t>
        <a:bodyPr/>
        <a:lstStyle/>
        <a:p>
          <a:r>
            <a:rPr lang="id-ID" dirty="0" smtClean="0"/>
            <a:t>Macam-macamnya antara lain: eritrosit, leukosit, dan keping darah</a:t>
          </a:r>
          <a:endParaRPr lang="id-ID" dirty="0"/>
        </a:p>
      </dgm:t>
    </dgm:pt>
    <dgm:pt modelId="{9CD8FD7D-BF5A-444D-8427-8D9C11CDE79A}" type="parTrans" cxnId="{D89473E7-E582-4263-ADB3-961E01776AAF}">
      <dgm:prSet/>
      <dgm:spPr/>
      <dgm:t>
        <a:bodyPr/>
        <a:lstStyle/>
        <a:p>
          <a:endParaRPr lang="id-ID"/>
        </a:p>
      </dgm:t>
    </dgm:pt>
    <dgm:pt modelId="{729086FC-21DB-43D2-BD29-1BE9242EEC23}" type="sibTrans" cxnId="{D89473E7-E582-4263-ADB3-961E01776AAF}">
      <dgm:prSet/>
      <dgm:spPr/>
      <dgm:t>
        <a:bodyPr/>
        <a:lstStyle/>
        <a:p>
          <a:endParaRPr lang="id-ID"/>
        </a:p>
      </dgm:t>
    </dgm:pt>
    <dgm:pt modelId="{0786766F-79B2-46FB-A96E-C94A175ED279}" type="pres">
      <dgm:prSet presAssocID="{0F5D2688-C9E6-489A-9951-F6E13C731F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830F591C-A083-45B9-AEA1-01D5F3655C5A}" type="pres">
      <dgm:prSet presAssocID="{D6C67588-E497-4B97-8388-5ECD7AE9B95B}" presName="linNode" presStyleCnt="0"/>
      <dgm:spPr/>
    </dgm:pt>
    <dgm:pt modelId="{0F1F3E99-B6F0-4116-BCF2-1368B7BA9F9F}" type="pres">
      <dgm:prSet presAssocID="{D6C67588-E497-4B97-8388-5ECD7AE9B95B}" presName="parentShp" presStyleLbl="node1" presStyleIdx="0" presStyleCnt="2" custScaleX="83091" custScaleY="5957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37E035-177D-46FF-B056-3FB46E0449F9}" type="pres">
      <dgm:prSet presAssocID="{D6C67588-E497-4B97-8388-5ECD7AE9B95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E2396A-A803-4CBC-8965-FC1CCD903523}" type="pres">
      <dgm:prSet presAssocID="{AA04ACBF-EDDE-44E8-8BC9-E2FE489FC333}" presName="spacing" presStyleCnt="0"/>
      <dgm:spPr/>
    </dgm:pt>
    <dgm:pt modelId="{E3B12E5C-E348-47D1-88C0-034E9D130B34}" type="pres">
      <dgm:prSet presAssocID="{0C0AEBBF-6782-4EB7-96E4-1A606264E06A}" presName="linNode" presStyleCnt="0"/>
      <dgm:spPr/>
    </dgm:pt>
    <dgm:pt modelId="{E1B4DCBF-40F4-44BA-8CF4-A810454C71A3}" type="pres">
      <dgm:prSet presAssocID="{0C0AEBBF-6782-4EB7-96E4-1A606264E06A}" presName="parentShp" presStyleLbl="node1" presStyleIdx="1" presStyleCnt="2" custScaleX="83091" custScaleY="5957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348749-E0ED-4D17-8BEE-3A3FCCF77494}" type="pres">
      <dgm:prSet presAssocID="{0C0AEBBF-6782-4EB7-96E4-1A606264E06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DD846CD-802C-4375-84C9-619A0EFEDE40}" type="presOf" srcId="{D6C67588-E497-4B97-8388-5ECD7AE9B95B}" destId="{0F1F3E99-B6F0-4116-BCF2-1368B7BA9F9F}" srcOrd="0" destOrd="0" presId="urn:microsoft.com/office/officeart/2005/8/layout/vList6"/>
    <dgm:cxn modelId="{C2C341B4-E004-4306-8E2C-7896737BE6C0}" srcId="{0F5D2688-C9E6-489A-9951-F6E13C731F5C}" destId="{0C0AEBBF-6782-4EB7-96E4-1A606264E06A}" srcOrd="1" destOrd="0" parTransId="{9094E1C3-96B0-4E07-ACAC-A9F4140C00D0}" sibTransId="{635157A7-802C-4013-AC6A-8EBAA9C319C4}"/>
    <dgm:cxn modelId="{0D2B1130-8DB5-47D7-A453-F8EBBCC88577}" type="presOf" srcId="{E4D2BDE1-CE3C-42C2-81EC-088D054A2ACE}" destId="{57348749-E0ED-4D17-8BEE-3A3FCCF77494}" srcOrd="0" destOrd="1" presId="urn:microsoft.com/office/officeart/2005/8/layout/vList6"/>
    <dgm:cxn modelId="{D89473E7-E582-4263-ADB3-961E01776AAF}" srcId="{0C0AEBBF-6782-4EB7-96E4-1A606264E06A}" destId="{E4D2BDE1-CE3C-42C2-81EC-088D054A2ACE}" srcOrd="1" destOrd="0" parTransId="{9CD8FD7D-BF5A-444D-8427-8D9C11CDE79A}" sibTransId="{729086FC-21DB-43D2-BD29-1BE9242EEC23}"/>
    <dgm:cxn modelId="{61FB80B3-B4CE-4FCE-8509-DF82B1D8789C}" srcId="{D6C67588-E497-4B97-8388-5ECD7AE9B95B}" destId="{FE18704F-8A56-4A5C-87A1-B4AD2F1CE8C4}" srcOrd="1" destOrd="0" parTransId="{8DDFC46D-F856-48E4-AF04-01F82BFC6073}" sibTransId="{54D212C6-1681-473C-83BD-6AAF1D2A5904}"/>
    <dgm:cxn modelId="{A52CBBD7-6572-4DBC-A640-37766DE9810B}" srcId="{D6C67588-E497-4B97-8388-5ECD7AE9B95B}" destId="{15DF0A8B-5F2A-40B4-87D6-214337810E26}" srcOrd="0" destOrd="0" parTransId="{91C08E50-06E8-4FD8-8846-FBD5E54743A9}" sibTransId="{91F167AC-EF07-461E-AFE6-4E5A348E9FFE}"/>
    <dgm:cxn modelId="{044CF33B-FEE8-4827-B26D-4FAFEA5A2395}" type="presOf" srcId="{0C0AEBBF-6782-4EB7-96E4-1A606264E06A}" destId="{E1B4DCBF-40F4-44BA-8CF4-A810454C71A3}" srcOrd="0" destOrd="0" presId="urn:microsoft.com/office/officeart/2005/8/layout/vList6"/>
    <dgm:cxn modelId="{319846AF-6C7E-4B65-8D60-9349C331127B}" type="presOf" srcId="{FE18704F-8A56-4A5C-87A1-B4AD2F1CE8C4}" destId="{F837E035-177D-46FF-B056-3FB46E0449F9}" srcOrd="0" destOrd="1" presId="urn:microsoft.com/office/officeart/2005/8/layout/vList6"/>
    <dgm:cxn modelId="{DD3E94F8-F2DD-495C-88AE-9C65D8DFAA99}" type="presOf" srcId="{3AD85C9C-ABF4-424A-8A07-CA656006E973}" destId="{57348749-E0ED-4D17-8BEE-3A3FCCF77494}" srcOrd="0" destOrd="0" presId="urn:microsoft.com/office/officeart/2005/8/layout/vList6"/>
    <dgm:cxn modelId="{57B52F28-E3B0-4A2B-BDC1-520C1EA5BB95}" type="presOf" srcId="{15DF0A8B-5F2A-40B4-87D6-214337810E26}" destId="{F837E035-177D-46FF-B056-3FB46E0449F9}" srcOrd="0" destOrd="0" presId="urn:microsoft.com/office/officeart/2005/8/layout/vList6"/>
    <dgm:cxn modelId="{86697C06-2349-4DE5-8F7E-E0718A1752D3}" srcId="{0C0AEBBF-6782-4EB7-96E4-1A606264E06A}" destId="{3AD85C9C-ABF4-424A-8A07-CA656006E973}" srcOrd="0" destOrd="0" parTransId="{D1917216-5BE1-4A5A-AE86-C456B337C2B2}" sibTransId="{99703073-768F-4C57-9746-346EDC9C6E38}"/>
    <dgm:cxn modelId="{1023A31B-E3A0-427A-84A2-F2449ED2B80D}" type="presOf" srcId="{0F5D2688-C9E6-489A-9951-F6E13C731F5C}" destId="{0786766F-79B2-46FB-A96E-C94A175ED279}" srcOrd="0" destOrd="0" presId="urn:microsoft.com/office/officeart/2005/8/layout/vList6"/>
    <dgm:cxn modelId="{BB519227-4910-4416-8552-61F57539C86D}" srcId="{0F5D2688-C9E6-489A-9951-F6E13C731F5C}" destId="{D6C67588-E497-4B97-8388-5ECD7AE9B95B}" srcOrd="0" destOrd="0" parTransId="{7546D010-671C-4F72-957E-FC30D9ED0507}" sibTransId="{AA04ACBF-EDDE-44E8-8BC9-E2FE489FC333}"/>
    <dgm:cxn modelId="{4C7EDEBE-4050-4BA1-9E80-DF62FFEBA16A}" type="presParOf" srcId="{0786766F-79B2-46FB-A96E-C94A175ED279}" destId="{830F591C-A083-45B9-AEA1-01D5F3655C5A}" srcOrd="0" destOrd="0" presId="urn:microsoft.com/office/officeart/2005/8/layout/vList6"/>
    <dgm:cxn modelId="{58EB567A-85EA-4FCD-B383-BA08242718C6}" type="presParOf" srcId="{830F591C-A083-45B9-AEA1-01D5F3655C5A}" destId="{0F1F3E99-B6F0-4116-BCF2-1368B7BA9F9F}" srcOrd="0" destOrd="0" presId="urn:microsoft.com/office/officeart/2005/8/layout/vList6"/>
    <dgm:cxn modelId="{EA6B24C3-E944-4B1D-8138-95770C683DAA}" type="presParOf" srcId="{830F591C-A083-45B9-AEA1-01D5F3655C5A}" destId="{F837E035-177D-46FF-B056-3FB46E0449F9}" srcOrd="1" destOrd="0" presId="urn:microsoft.com/office/officeart/2005/8/layout/vList6"/>
    <dgm:cxn modelId="{8F0C0D78-AF73-48B7-A4E9-69FC018D81F4}" type="presParOf" srcId="{0786766F-79B2-46FB-A96E-C94A175ED279}" destId="{8FE2396A-A803-4CBC-8965-FC1CCD903523}" srcOrd="1" destOrd="0" presId="urn:microsoft.com/office/officeart/2005/8/layout/vList6"/>
    <dgm:cxn modelId="{92D755D1-8E3D-4967-8E6B-126ABA50F9B1}" type="presParOf" srcId="{0786766F-79B2-46FB-A96E-C94A175ED279}" destId="{E3B12E5C-E348-47D1-88C0-034E9D130B34}" srcOrd="2" destOrd="0" presId="urn:microsoft.com/office/officeart/2005/8/layout/vList6"/>
    <dgm:cxn modelId="{A2E1A0B3-374A-4CCC-B0F1-31837FC24684}" type="presParOf" srcId="{E3B12E5C-E348-47D1-88C0-034E9D130B34}" destId="{E1B4DCBF-40F4-44BA-8CF4-A810454C71A3}" srcOrd="0" destOrd="0" presId="urn:microsoft.com/office/officeart/2005/8/layout/vList6"/>
    <dgm:cxn modelId="{FDBE304B-B410-4D46-AD22-9C1F4E3D7322}" type="presParOf" srcId="{E3B12E5C-E348-47D1-88C0-034E9D130B34}" destId="{57348749-E0ED-4D17-8BEE-3A3FCCF774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25103D-7B67-4578-BC19-82F77BF1554F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D0DAA20B-3F9B-4C3A-9045-CF0048075A9E}">
      <dgm:prSet phldrT="[Text]"/>
      <dgm:spPr/>
      <dgm:t>
        <a:bodyPr/>
        <a:lstStyle/>
        <a:p>
          <a:r>
            <a:rPr lang="id-ID" dirty="0" smtClean="0"/>
            <a:t>Sel darah</a:t>
          </a:r>
          <a:endParaRPr lang="id-ID" dirty="0"/>
        </a:p>
      </dgm:t>
    </dgm:pt>
    <dgm:pt modelId="{A4C619DF-020B-4966-B8FD-70B0BBF1DC57}" type="parTrans" cxnId="{8AFA8160-1770-4309-B32A-CCDC89E52205}">
      <dgm:prSet/>
      <dgm:spPr/>
      <dgm:t>
        <a:bodyPr/>
        <a:lstStyle/>
        <a:p>
          <a:endParaRPr lang="id-ID"/>
        </a:p>
      </dgm:t>
    </dgm:pt>
    <dgm:pt modelId="{0CDFC4A6-5D89-4356-BBF5-0FB540E9624A}" type="sibTrans" cxnId="{8AFA8160-1770-4309-B32A-CCDC89E52205}">
      <dgm:prSet/>
      <dgm:spPr/>
      <dgm:t>
        <a:bodyPr/>
        <a:lstStyle/>
        <a:p>
          <a:endParaRPr lang="id-ID"/>
        </a:p>
      </dgm:t>
    </dgm:pt>
    <dgm:pt modelId="{00BC9EE4-80B0-4F0C-B963-F1425D1C20C4}">
      <dgm:prSet phldrT="[Text]"/>
      <dgm:spPr/>
      <dgm:t>
        <a:bodyPr/>
        <a:lstStyle/>
        <a:p>
          <a:r>
            <a:rPr lang="id-ID" dirty="0" smtClean="0"/>
            <a:t>Eritrosit</a:t>
          </a:r>
          <a:endParaRPr lang="id-ID" dirty="0"/>
        </a:p>
      </dgm:t>
    </dgm:pt>
    <dgm:pt modelId="{1EDF9AA9-F886-41AD-8EDE-C5D4040563DF}" type="parTrans" cxnId="{F2DDB1DA-0562-44AE-9FF1-338A0D874791}">
      <dgm:prSet/>
      <dgm:spPr/>
      <dgm:t>
        <a:bodyPr/>
        <a:lstStyle/>
        <a:p>
          <a:endParaRPr lang="id-ID"/>
        </a:p>
      </dgm:t>
    </dgm:pt>
    <dgm:pt modelId="{D395391A-BB8E-4264-B3D0-C5A99B28EFC5}" type="sibTrans" cxnId="{F2DDB1DA-0562-44AE-9FF1-338A0D874791}">
      <dgm:prSet/>
      <dgm:spPr/>
      <dgm:t>
        <a:bodyPr/>
        <a:lstStyle/>
        <a:p>
          <a:endParaRPr lang="id-ID"/>
        </a:p>
      </dgm:t>
    </dgm:pt>
    <dgm:pt modelId="{A6FC0BEE-59CC-4D99-9CAE-3FDCC805182E}">
      <dgm:prSet phldrT="[Text]"/>
      <dgm:spPr/>
      <dgm:t>
        <a:bodyPr/>
        <a:lstStyle/>
        <a:p>
          <a:r>
            <a:rPr lang="id-ID" dirty="0" smtClean="0"/>
            <a:t>Leukosit</a:t>
          </a:r>
          <a:endParaRPr lang="id-ID" dirty="0"/>
        </a:p>
      </dgm:t>
    </dgm:pt>
    <dgm:pt modelId="{4F502BF3-2743-4D01-9C29-62D8F444F993}" type="parTrans" cxnId="{547E53FB-66A7-407A-A031-2390226FE3A9}">
      <dgm:prSet/>
      <dgm:spPr/>
      <dgm:t>
        <a:bodyPr/>
        <a:lstStyle/>
        <a:p>
          <a:endParaRPr lang="id-ID"/>
        </a:p>
      </dgm:t>
    </dgm:pt>
    <dgm:pt modelId="{64F96EF8-7362-4437-887B-83302C1D97C0}" type="sibTrans" cxnId="{547E53FB-66A7-407A-A031-2390226FE3A9}">
      <dgm:prSet/>
      <dgm:spPr/>
      <dgm:t>
        <a:bodyPr/>
        <a:lstStyle/>
        <a:p>
          <a:endParaRPr lang="id-ID"/>
        </a:p>
      </dgm:t>
    </dgm:pt>
    <dgm:pt modelId="{C43D641A-D137-4167-9C69-F338881F5A01}">
      <dgm:prSet phldrT="[Text]"/>
      <dgm:spPr/>
      <dgm:t>
        <a:bodyPr/>
        <a:lstStyle/>
        <a:p>
          <a:r>
            <a:rPr lang="id-ID" dirty="0" smtClean="0"/>
            <a:t>Leukosit bergranula</a:t>
          </a:r>
          <a:endParaRPr lang="id-ID" dirty="0"/>
        </a:p>
      </dgm:t>
    </dgm:pt>
    <dgm:pt modelId="{2E848086-F83A-4D51-A78F-7751EB7CB465}" type="parTrans" cxnId="{C86D5AC2-B82A-4FEF-BA89-0BFE7DE42CEF}">
      <dgm:prSet/>
      <dgm:spPr/>
      <dgm:t>
        <a:bodyPr/>
        <a:lstStyle/>
        <a:p>
          <a:endParaRPr lang="id-ID"/>
        </a:p>
      </dgm:t>
    </dgm:pt>
    <dgm:pt modelId="{19C41E11-23CB-4A90-87AF-833A19A225F6}" type="sibTrans" cxnId="{C86D5AC2-B82A-4FEF-BA89-0BFE7DE42CEF}">
      <dgm:prSet/>
      <dgm:spPr/>
      <dgm:t>
        <a:bodyPr/>
        <a:lstStyle/>
        <a:p>
          <a:endParaRPr lang="id-ID"/>
        </a:p>
      </dgm:t>
    </dgm:pt>
    <dgm:pt modelId="{86AEB759-E6E2-4617-8EE8-B69A31E2ED6F}">
      <dgm:prSet phldrT="[Text]"/>
      <dgm:spPr/>
      <dgm:t>
        <a:bodyPr/>
        <a:lstStyle/>
        <a:p>
          <a:r>
            <a:rPr lang="id-ID" dirty="0" smtClean="0"/>
            <a:t>Leukosit tidak bergranula</a:t>
          </a:r>
          <a:endParaRPr lang="id-ID" dirty="0"/>
        </a:p>
      </dgm:t>
    </dgm:pt>
    <dgm:pt modelId="{FC551F53-F64A-4BBC-813E-42F3ACC2E988}" type="parTrans" cxnId="{5410B4AB-6198-4D1F-9175-755F7576F36A}">
      <dgm:prSet/>
      <dgm:spPr/>
      <dgm:t>
        <a:bodyPr/>
        <a:lstStyle/>
        <a:p>
          <a:endParaRPr lang="id-ID"/>
        </a:p>
      </dgm:t>
    </dgm:pt>
    <dgm:pt modelId="{1AC98939-E5B0-4D92-AA8D-088823C727F7}" type="sibTrans" cxnId="{5410B4AB-6198-4D1F-9175-755F7576F36A}">
      <dgm:prSet/>
      <dgm:spPr/>
      <dgm:t>
        <a:bodyPr/>
        <a:lstStyle/>
        <a:p>
          <a:endParaRPr lang="id-ID"/>
        </a:p>
      </dgm:t>
    </dgm:pt>
    <dgm:pt modelId="{20874877-F607-4A55-99BE-C9E66EA172BD}">
      <dgm:prSet phldrT="[Text]"/>
      <dgm:spPr/>
      <dgm:t>
        <a:bodyPr/>
        <a:lstStyle/>
        <a:p>
          <a:r>
            <a:rPr lang="id-ID" dirty="0" smtClean="0"/>
            <a:t>Trombosit</a:t>
          </a:r>
          <a:endParaRPr lang="id-ID" dirty="0"/>
        </a:p>
      </dgm:t>
    </dgm:pt>
    <dgm:pt modelId="{5BAFA938-3837-411C-B1C9-0F5E26499A49}" type="parTrans" cxnId="{2E499A45-AB3A-4E02-BD33-148AFBEB83ED}">
      <dgm:prSet/>
      <dgm:spPr/>
      <dgm:t>
        <a:bodyPr/>
        <a:lstStyle/>
        <a:p>
          <a:endParaRPr lang="id-ID"/>
        </a:p>
      </dgm:t>
    </dgm:pt>
    <dgm:pt modelId="{C1419472-3F2E-4E21-BA2B-10D5CFAB6879}" type="sibTrans" cxnId="{2E499A45-AB3A-4E02-BD33-148AFBEB83ED}">
      <dgm:prSet/>
      <dgm:spPr/>
      <dgm:t>
        <a:bodyPr/>
        <a:lstStyle/>
        <a:p>
          <a:endParaRPr lang="id-ID"/>
        </a:p>
      </dgm:t>
    </dgm:pt>
    <dgm:pt modelId="{FA148FB0-0300-4A64-A673-FC3DF5872AE6}" type="pres">
      <dgm:prSet presAssocID="{9825103D-7B67-4578-BC19-82F77BF1554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880BAE7-EFF4-4D99-A827-BC4C1CF7B6AB}" type="pres">
      <dgm:prSet presAssocID="{D0DAA20B-3F9B-4C3A-9045-CF0048075A9E}" presName="root1" presStyleCnt="0"/>
      <dgm:spPr/>
    </dgm:pt>
    <dgm:pt modelId="{4532D0A0-FA98-44EF-9AE9-117DF4DE3300}" type="pres">
      <dgm:prSet presAssocID="{D0DAA20B-3F9B-4C3A-9045-CF0048075A9E}" presName="LevelOneTextNode" presStyleLbl="node0" presStyleIdx="0" presStyleCnt="1" custScaleX="56474" custScaleY="7007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4D0C3A9-147A-4621-B7C0-F11B3683F42A}" type="pres">
      <dgm:prSet presAssocID="{D0DAA20B-3F9B-4C3A-9045-CF0048075A9E}" presName="level2hierChild" presStyleCnt="0"/>
      <dgm:spPr/>
    </dgm:pt>
    <dgm:pt modelId="{89621467-39FA-4038-88D9-5582BCD627DB}" type="pres">
      <dgm:prSet presAssocID="{1EDF9AA9-F886-41AD-8EDE-C5D4040563DF}" presName="conn2-1" presStyleLbl="parChTrans1D2" presStyleIdx="0" presStyleCnt="3"/>
      <dgm:spPr/>
      <dgm:t>
        <a:bodyPr/>
        <a:lstStyle/>
        <a:p>
          <a:endParaRPr lang="id-ID"/>
        </a:p>
      </dgm:t>
    </dgm:pt>
    <dgm:pt modelId="{5E62EF71-7E45-4290-9220-0664ACDF3485}" type="pres">
      <dgm:prSet presAssocID="{1EDF9AA9-F886-41AD-8EDE-C5D4040563DF}" presName="connTx" presStyleLbl="parChTrans1D2" presStyleIdx="0" presStyleCnt="3"/>
      <dgm:spPr/>
      <dgm:t>
        <a:bodyPr/>
        <a:lstStyle/>
        <a:p>
          <a:endParaRPr lang="id-ID"/>
        </a:p>
      </dgm:t>
    </dgm:pt>
    <dgm:pt modelId="{477FDB9D-5E93-4CC9-BDED-D4F7ED99D807}" type="pres">
      <dgm:prSet presAssocID="{00BC9EE4-80B0-4F0C-B963-F1425D1C20C4}" presName="root2" presStyleCnt="0"/>
      <dgm:spPr/>
    </dgm:pt>
    <dgm:pt modelId="{231A6C17-4A4E-4E66-9924-B5B3187B88B4}" type="pres">
      <dgm:prSet presAssocID="{00BC9EE4-80B0-4F0C-B963-F1425D1C20C4}" presName="LevelTwoTextNode" presStyleLbl="node2" presStyleIdx="0" presStyleCnt="3" custScaleY="6933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8654FB9-5F3D-4CDD-A300-D8529992B0B7}" type="pres">
      <dgm:prSet presAssocID="{00BC9EE4-80B0-4F0C-B963-F1425D1C20C4}" presName="level3hierChild" presStyleCnt="0"/>
      <dgm:spPr/>
    </dgm:pt>
    <dgm:pt modelId="{0045D9CF-0C33-4A1E-9167-7461ECA1A9C8}" type="pres">
      <dgm:prSet presAssocID="{4F502BF3-2743-4D01-9C29-62D8F444F993}" presName="conn2-1" presStyleLbl="parChTrans1D2" presStyleIdx="1" presStyleCnt="3"/>
      <dgm:spPr/>
      <dgm:t>
        <a:bodyPr/>
        <a:lstStyle/>
        <a:p>
          <a:endParaRPr lang="id-ID"/>
        </a:p>
      </dgm:t>
    </dgm:pt>
    <dgm:pt modelId="{6BC2DA94-B5FD-4F5C-A99F-ADED06E6A252}" type="pres">
      <dgm:prSet presAssocID="{4F502BF3-2743-4D01-9C29-62D8F444F993}" presName="connTx" presStyleLbl="parChTrans1D2" presStyleIdx="1" presStyleCnt="3"/>
      <dgm:spPr/>
      <dgm:t>
        <a:bodyPr/>
        <a:lstStyle/>
        <a:p>
          <a:endParaRPr lang="id-ID"/>
        </a:p>
      </dgm:t>
    </dgm:pt>
    <dgm:pt modelId="{EF7530D7-D713-4313-8FC3-412622798C27}" type="pres">
      <dgm:prSet presAssocID="{A6FC0BEE-59CC-4D99-9CAE-3FDCC805182E}" presName="root2" presStyleCnt="0"/>
      <dgm:spPr/>
    </dgm:pt>
    <dgm:pt modelId="{B81BDE17-8C49-4A16-AFBF-ACF5B3FE637F}" type="pres">
      <dgm:prSet presAssocID="{A6FC0BEE-59CC-4D99-9CAE-3FDCC805182E}" presName="LevelTwoTextNode" presStyleLbl="node2" presStyleIdx="1" presStyleCnt="3" custScaleY="6933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7A7E58D-0310-4F52-A883-BC0976356CFE}" type="pres">
      <dgm:prSet presAssocID="{A6FC0BEE-59CC-4D99-9CAE-3FDCC805182E}" presName="level3hierChild" presStyleCnt="0"/>
      <dgm:spPr/>
    </dgm:pt>
    <dgm:pt modelId="{8DB9FF7B-D2FE-4932-B9BE-BB02E6ED5455}" type="pres">
      <dgm:prSet presAssocID="{2E848086-F83A-4D51-A78F-7751EB7CB465}" presName="conn2-1" presStyleLbl="parChTrans1D3" presStyleIdx="0" presStyleCnt="2"/>
      <dgm:spPr/>
      <dgm:t>
        <a:bodyPr/>
        <a:lstStyle/>
        <a:p>
          <a:endParaRPr lang="id-ID"/>
        </a:p>
      </dgm:t>
    </dgm:pt>
    <dgm:pt modelId="{E133B26F-CD3B-46ED-BB3D-037A6CF5664A}" type="pres">
      <dgm:prSet presAssocID="{2E848086-F83A-4D51-A78F-7751EB7CB465}" presName="connTx" presStyleLbl="parChTrans1D3" presStyleIdx="0" presStyleCnt="2"/>
      <dgm:spPr/>
      <dgm:t>
        <a:bodyPr/>
        <a:lstStyle/>
        <a:p>
          <a:endParaRPr lang="id-ID"/>
        </a:p>
      </dgm:t>
    </dgm:pt>
    <dgm:pt modelId="{55C0AFB5-CBCD-4882-ABB4-5DA2A845C586}" type="pres">
      <dgm:prSet presAssocID="{C43D641A-D137-4167-9C69-F338881F5A01}" presName="root2" presStyleCnt="0"/>
      <dgm:spPr/>
    </dgm:pt>
    <dgm:pt modelId="{B5339F1D-73FD-4A77-9DD0-9E40753D6BBE}" type="pres">
      <dgm:prSet presAssocID="{C43D641A-D137-4167-9C69-F338881F5A01}" presName="LevelTwoTextNode" presStyleLbl="node3" presStyleIdx="0" presStyleCnt="2" custScaleY="840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B9F804A-B480-4080-995B-9D4822349C73}" type="pres">
      <dgm:prSet presAssocID="{C43D641A-D137-4167-9C69-F338881F5A01}" presName="level3hierChild" presStyleCnt="0"/>
      <dgm:spPr/>
    </dgm:pt>
    <dgm:pt modelId="{D0527FDC-CE39-4108-B143-C754CAD147B8}" type="pres">
      <dgm:prSet presAssocID="{FC551F53-F64A-4BBC-813E-42F3ACC2E988}" presName="conn2-1" presStyleLbl="parChTrans1D3" presStyleIdx="1" presStyleCnt="2"/>
      <dgm:spPr/>
      <dgm:t>
        <a:bodyPr/>
        <a:lstStyle/>
        <a:p>
          <a:endParaRPr lang="id-ID"/>
        </a:p>
      </dgm:t>
    </dgm:pt>
    <dgm:pt modelId="{EEFA0BB6-E47A-4901-9534-2A9168B4DF55}" type="pres">
      <dgm:prSet presAssocID="{FC551F53-F64A-4BBC-813E-42F3ACC2E988}" presName="connTx" presStyleLbl="parChTrans1D3" presStyleIdx="1" presStyleCnt="2"/>
      <dgm:spPr/>
      <dgm:t>
        <a:bodyPr/>
        <a:lstStyle/>
        <a:p>
          <a:endParaRPr lang="id-ID"/>
        </a:p>
      </dgm:t>
    </dgm:pt>
    <dgm:pt modelId="{FB4E0C12-3B0A-49E0-BD08-254331E46132}" type="pres">
      <dgm:prSet presAssocID="{86AEB759-E6E2-4617-8EE8-B69A31E2ED6F}" presName="root2" presStyleCnt="0"/>
      <dgm:spPr/>
    </dgm:pt>
    <dgm:pt modelId="{DA1E636D-677A-4307-845B-52C5EE040A68}" type="pres">
      <dgm:prSet presAssocID="{86AEB759-E6E2-4617-8EE8-B69A31E2ED6F}" presName="LevelTwoTextNode" presStyleLbl="node3" presStyleIdx="1" presStyleCnt="2" custScaleY="840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C45D23B-E243-4E16-B36E-DCF8D9EAC6AA}" type="pres">
      <dgm:prSet presAssocID="{86AEB759-E6E2-4617-8EE8-B69A31E2ED6F}" presName="level3hierChild" presStyleCnt="0"/>
      <dgm:spPr/>
    </dgm:pt>
    <dgm:pt modelId="{CB0324E1-D331-4C82-9615-8C6780431465}" type="pres">
      <dgm:prSet presAssocID="{5BAFA938-3837-411C-B1C9-0F5E26499A49}" presName="conn2-1" presStyleLbl="parChTrans1D2" presStyleIdx="2" presStyleCnt="3"/>
      <dgm:spPr/>
      <dgm:t>
        <a:bodyPr/>
        <a:lstStyle/>
        <a:p>
          <a:endParaRPr lang="id-ID"/>
        </a:p>
      </dgm:t>
    </dgm:pt>
    <dgm:pt modelId="{2EF268E0-25AA-4996-8D28-D5871E202DA9}" type="pres">
      <dgm:prSet presAssocID="{5BAFA938-3837-411C-B1C9-0F5E26499A49}" presName="connTx" presStyleLbl="parChTrans1D2" presStyleIdx="2" presStyleCnt="3"/>
      <dgm:spPr/>
      <dgm:t>
        <a:bodyPr/>
        <a:lstStyle/>
        <a:p>
          <a:endParaRPr lang="id-ID"/>
        </a:p>
      </dgm:t>
    </dgm:pt>
    <dgm:pt modelId="{08D7FAEC-CE96-4573-B2D6-7E6DEF9F7952}" type="pres">
      <dgm:prSet presAssocID="{20874877-F607-4A55-99BE-C9E66EA172BD}" presName="root2" presStyleCnt="0"/>
      <dgm:spPr/>
    </dgm:pt>
    <dgm:pt modelId="{0270A5DB-4CCD-48DA-8A38-76B05322ED9B}" type="pres">
      <dgm:prSet presAssocID="{20874877-F607-4A55-99BE-C9E66EA172BD}" presName="LevelTwoTextNode" presStyleLbl="node2" presStyleIdx="2" presStyleCnt="3" custScaleY="6933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7A02F0E-603B-478C-8DA6-9D73E8B8C888}" type="pres">
      <dgm:prSet presAssocID="{20874877-F607-4A55-99BE-C9E66EA172BD}" presName="level3hierChild" presStyleCnt="0"/>
      <dgm:spPr/>
    </dgm:pt>
  </dgm:ptLst>
  <dgm:cxnLst>
    <dgm:cxn modelId="{3562FF2E-3678-4152-B1EA-6524E315725B}" type="presOf" srcId="{5BAFA938-3837-411C-B1C9-0F5E26499A49}" destId="{2EF268E0-25AA-4996-8D28-D5871E202DA9}" srcOrd="1" destOrd="0" presId="urn:microsoft.com/office/officeart/2005/8/layout/hierarchy2"/>
    <dgm:cxn modelId="{0A303056-DBE7-4DFF-8B81-71E6A5C31ED2}" type="presOf" srcId="{4F502BF3-2743-4D01-9C29-62D8F444F993}" destId="{6BC2DA94-B5FD-4F5C-A99F-ADED06E6A252}" srcOrd="1" destOrd="0" presId="urn:microsoft.com/office/officeart/2005/8/layout/hierarchy2"/>
    <dgm:cxn modelId="{5292450E-B76F-410E-A2DB-2E1235DD9F75}" type="presOf" srcId="{4F502BF3-2743-4D01-9C29-62D8F444F993}" destId="{0045D9CF-0C33-4A1E-9167-7461ECA1A9C8}" srcOrd="0" destOrd="0" presId="urn:microsoft.com/office/officeart/2005/8/layout/hierarchy2"/>
    <dgm:cxn modelId="{8AFA8160-1770-4309-B32A-CCDC89E52205}" srcId="{9825103D-7B67-4578-BC19-82F77BF1554F}" destId="{D0DAA20B-3F9B-4C3A-9045-CF0048075A9E}" srcOrd="0" destOrd="0" parTransId="{A4C619DF-020B-4966-B8FD-70B0BBF1DC57}" sibTransId="{0CDFC4A6-5D89-4356-BBF5-0FB540E9624A}"/>
    <dgm:cxn modelId="{88AA3838-8317-4847-B9CB-F4A7E0C8532A}" type="presOf" srcId="{9825103D-7B67-4578-BC19-82F77BF1554F}" destId="{FA148FB0-0300-4A64-A673-FC3DF5872AE6}" srcOrd="0" destOrd="0" presId="urn:microsoft.com/office/officeart/2005/8/layout/hierarchy2"/>
    <dgm:cxn modelId="{95321C8B-D7E2-4A33-B9D2-0E2470DB5DE5}" type="presOf" srcId="{A6FC0BEE-59CC-4D99-9CAE-3FDCC805182E}" destId="{B81BDE17-8C49-4A16-AFBF-ACF5B3FE637F}" srcOrd="0" destOrd="0" presId="urn:microsoft.com/office/officeart/2005/8/layout/hierarchy2"/>
    <dgm:cxn modelId="{3AE02C85-B254-4D59-829D-61BB8AB3EA8F}" type="presOf" srcId="{00BC9EE4-80B0-4F0C-B963-F1425D1C20C4}" destId="{231A6C17-4A4E-4E66-9924-B5B3187B88B4}" srcOrd="0" destOrd="0" presId="urn:microsoft.com/office/officeart/2005/8/layout/hierarchy2"/>
    <dgm:cxn modelId="{5410B4AB-6198-4D1F-9175-755F7576F36A}" srcId="{A6FC0BEE-59CC-4D99-9CAE-3FDCC805182E}" destId="{86AEB759-E6E2-4617-8EE8-B69A31E2ED6F}" srcOrd="1" destOrd="0" parTransId="{FC551F53-F64A-4BBC-813E-42F3ACC2E988}" sibTransId="{1AC98939-E5B0-4D92-AA8D-088823C727F7}"/>
    <dgm:cxn modelId="{F37813BD-2491-4074-9F66-E69EB5F78CBF}" type="presOf" srcId="{20874877-F607-4A55-99BE-C9E66EA172BD}" destId="{0270A5DB-4CCD-48DA-8A38-76B05322ED9B}" srcOrd="0" destOrd="0" presId="urn:microsoft.com/office/officeart/2005/8/layout/hierarchy2"/>
    <dgm:cxn modelId="{1CC91411-1E25-479D-B14C-893200597200}" type="presOf" srcId="{5BAFA938-3837-411C-B1C9-0F5E26499A49}" destId="{CB0324E1-D331-4C82-9615-8C6780431465}" srcOrd="0" destOrd="0" presId="urn:microsoft.com/office/officeart/2005/8/layout/hierarchy2"/>
    <dgm:cxn modelId="{C86D5AC2-B82A-4FEF-BA89-0BFE7DE42CEF}" srcId="{A6FC0BEE-59CC-4D99-9CAE-3FDCC805182E}" destId="{C43D641A-D137-4167-9C69-F338881F5A01}" srcOrd="0" destOrd="0" parTransId="{2E848086-F83A-4D51-A78F-7751EB7CB465}" sibTransId="{19C41E11-23CB-4A90-87AF-833A19A225F6}"/>
    <dgm:cxn modelId="{547E53FB-66A7-407A-A031-2390226FE3A9}" srcId="{D0DAA20B-3F9B-4C3A-9045-CF0048075A9E}" destId="{A6FC0BEE-59CC-4D99-9CAE-3FDCC805182E}" srcOrd="1" destOrd="0" parTransId="{4F502BF3-2743-4D01-9C29-62D8F444F993}" sibTransId="{64F96EF8-7362-4437-887B-83302C1D97C0}"/>
    <dgm:cxn modelId="{F2DDB1DA-0562-44AE-9FF1-338A0D874791}" srcId="{D0DAA20B-3F9B-4C3A-9045-CF0048075A9E}" destId="{00BC9EE4-80B0-4F0C-B963-F1425D1C20C4}" srcOrd="0" destOrd="0" parTransId="{1EDF9AA9-F886-41AD-8EDE-C5D4040563DF}" sibTransId="{D395391A-BB8E-4264-B3D0-C5A99B28EFC5}"/>
    <dgm:cxn modelId="{2E499A45-AB3A-4E02-BD33-148AFBEB83ED}" srcId="{D0DAA20B-3F9B-4C3A-9045-CF0048075A9E}" destId="{20874877-F607-4A55-99BE-C9E66EA172BD}" srcOrd="2" destOrd="0" parTransId="{5BAFA938-3837-411C-B1C9-0F5E26499A49}" sibTransId="{C1419472-3F2E-4E21-BA2B-10D5CFAB6879}"/>
    <dgm:cxn modelId="{AA1ADCEA-0F82-4B4D-854B-EFB50AEE20C1}" type="presOf" srcId="{C43D641A-D137-4167-9C69-F338881F5A01}" destId="{B5339F1D-73FD-4A77-9DD0-9E40753D6BBE}" srcOrd="0" destOrd="0" presId="urn:microsoft.com/office/officeart/2005/8/layout/hierarchy2"/>
    <dgm:cxn modelId="{225EEE9B-E0C0-4A5E-B970-E91BD812F667}" type="presOf" srcId="{FC551F53-F64A-4BBC-813E-42F3ACC2E988}" destId="{D0527FDC-CE39-4108-B143-C754CAD147B8}" srcOrd="0" destOrd="0" presId="urn:microsoft.com/office/officeart/2005/8/layout/hierarchy2"/>
    <dgm:cxn modelId="{C7C2615D-690D-48DA-8C67-3920197714C7}" type="presOf" srcId="{2E848086-F83A-4D51-A78F-7751EB7CB465}" destId="{8DB9FF7B-D2FE-4932-B9BE-BB02E6ED5455}" srcOrd="0" destOrd="0" presId="urn:microsoft.com/office/officeart/2005/8/layout/hierarchy2"/>
    <dgm:cxn modelId="{2387BE8A-7124-49D8-A599-62A98716D636}" type="presOf" srcId="{86AEB759-E6E2-4617-8EE8-B69A31E2ED6F}" destId="{DA1E636D-677A-4307-845B-52C5EE040A68}" srcOrd="0" destOrd="0" presId="urn:microsoft.com/office/officeart/2005/8/layout/hierarchy2"/>
    <dgm:cxn modelId="{E616C907-C382-4F9E-BD33-E14BA4A0D7E2}" type="presOf" srcId="{2E848086-F83A-4D51-A78F-7751EB7CB465}" destId="{E133B26F-CD3B-46ED-BB3D-037A6CF5664A}" srcOrd="1" destOrd="0" presId="urn:microsoft.com/office/officeart/2005/8/layout/hierarchy2"/>
    <dgm:cxn modelId="{35E7E915-B908-4BDF-8D92-9EB5B43FCCB6}" type="presOf" srcId="{FC551F53-F64A-4BBC-813E-42F3ACC2E988}" destId="{EEFA0BB6-E47A-4901-9534-2A9168B4DF55}" srcOrd="1" destOrd="0" presId="urn:microsoft.com/office/officeart/2005/8/layout/hierarchy2"/>
    <dgm:cxn modelId="{6FD02BC5-3278-4A74-BC2D-776500CC9F5A}" type="presOf" srcId="{1EDF9AA9-F886-41AD-8EDE-C5D4040563DF}" destId="{5E62EF71-7E45-4290-9220-0664ACDF3485}" srcOrd="1" destOrd="0" presId="urn:microsoft.com/office/officeart/2005/8/layout/hierarchy2"/>
    <dgm:cxn modelId="{0CC34766-F5BE-4305-B84B-AB20F58EF7DA}" type="presOf" srcId="{D0DAA20B-3F9B-4C3A-9045-CF0048075A9E}" destId="{4532D0A0-FA98-44EF-9AE9-117DF4DE3300}" srcOrd="0" destOrd="0" presId="urn:microsoft.com/office/officeart/2005/8/layout/hierarchy2"/>
    <dgm:cxn modelId="{7C2CA245-5C7E-4C94-ABB4-1300B9B44970}" type="presOf" srcId="{1EDF9AA9-F886-41AD-8EDE-C5D4040563DF}" destId="{89621467-39FA-4038-88D9-5582BCD627DB}" srcOrd="0" destOrd="0" presId="urn:microsoft.com/office/officeart/2005/8/layout/hierarchy2"/>
    <dgm:cxn modelId="{C58F6855-B547-4859-AE73-C9923381F1AC}" type="presParOf" srcId="{FA148FB0-0300-4A64-A673-FC3DF5872AE6}" destId="{F880BAE7-EFF4-4D99-A827-BC4C1CF7B6AB}" srcOrd="0" destOrd="0" presId="urn:microsoft.com/office/officeart/2005/8/layout/hierarchy2"/>
    <dgm:cxn modelId="{E7AC3975-64C1-469D-B2C4-8EA74F8563A2}" type="presParOf" srcId="{F880BAE7-EFF4-4D99-A827-BC4C1CF7B6AB}" destId="{4532D0A0-FA98-44EF-9AE9-117DF4DE3300}" srcOrd="0" destOrd="0" presId="urn:microsoft.com/office/officeart/2005/8/layout/hierarchy2"/>
    <dgm:cxn modelId="{1BE2DB01-AC72-4403-B5EC-70605B295173}" type="presParOf" srcId="{F880BAE7-EFF4-4D99-A827-BC4C1CF7B6AB}" destId="{24D0C3A9-147A-4621-B7C0-F11B3683F42A}" srcOrd="1" destOrd="0" presId="urn:microsoft.com/office/officeart/2005/8/layout/hierarchy2"/>
    <dgm:cxn modelId="{1A89FB59-95A7-443C-96F6-BB71142FE699}" type="presParOf" srcId="{24D0C3A9-147A-4621-B7C0-F11B3683F42A}" destId="{89621467-39FA-4038-88D9-5582BCD627DB}" srcOrd="0" destOrd="0" presId="urn:microsoft.com/office/officeart/2005/8/layout/hierarchy2"/>
    <dgm:cxn modelId="{25F211CB-FE66-4B34-AA06-DC474AD1B561}" type="presParOf" srcId="{89621467-39FA-4038-88D9-5582BCD627DB}" destId="{5E62EF71-7E45-4290-9220-0664ACDF3485}" srcOrd="0" destOrd="0" presId="urn:microsoft.com/office/officeart/2005/8/layout/hierarchy2"/>
    <dgm:cxn modelId="{4BB5CBF4-3B2E-48C2-9764-43E84B384B96}" type="presParOf" srcId="{24D0C3A9-147A-4621-B7C0-F11B3683F42A}" destId="{477FDB9D-5E93-4CC9-BDED-D4F7ED99D807}" srcOrd="1" destOrd="0" presId="urn:microsoft.com/office/officeart/2005/8/layout/hierarchy2"/>
    <dgm:cxn modelId="{63E4116B-AE3C-44BB-B1B6-EDB3D2B1A50F}" type="presParOf" srcId="{477FDB9D-5E93-4CC9-BDED-D4F7ED99D807}" destId="{231A6C17-4A4E-4E66-9924-B5B3187B88B4}" srcOrd="0" destOrd="0" presId="urn:microsoft.com/office/officeart/2005/8/layout/hierarchy2"/>
    <dgm:cxn modelId="{B7DAF86E-F0BF-4B36-8E0E-F371B2F79FC0}" type="presParOf" srcId="{477FDB9D-5E93-4CC9-BDED-D4F7ED99D807}" destId="{58654FB9-5F3D-4CDD-A300-D8529992B0B7}" srcOrd="1" destOrd="0" presId="urn:microsoft.com/office/officeart/2005/8/layout/hierarchy2"/>
    <dgm:cxn modelId="{03D4FDDC-1756-4AE7-9179-3454724D03CC}" type="presParOf" srcId="{24D0C3A9-147A-4621-B7C0-F11B3683F42A}" destId="{0045D9CF-0C33-4A1E-9167-7461ECA1A9C8}" srcOrd="2" destOrd="0" presId="urn:microsoft.com/office/officeart/2005/8/layout/hierarchy2"/>
    <dgm:cxn modelId="{452CAAFB-9C56-45AE-A28B-78830F6D83BD}" type="presParOf" srcId="{0045D9CF-0C33-4A1E-9167-7461ECA1A9C8}" destId="{6BC2DA94-B5FD-4F5C-A99F-ADED06E6A252}" srcOrd="0" destOrd="0" presId="urn:microsoft.com/office/officeart/2005/8/layout/hierarchy2"/>
    <dgm:cxn modelId="{1689CD68-DAD8-4227-82AF-F2845D0D796A}" type="presParOf" srcId="{24D0C3A9-147A-4621-B7C0-F11B3683F42A}" destId="{EF7530D7-D713-4313-8FC3-412622798C27}" srcOrd="3" destOrd="0" presId="urn:microsoft.com/office/officeart/2005/8/layout/hierarchy2"/>
    <dgm:cxn modelId="{19404103-1F20-4094-9FA7-059FF38BE21B}" type="presParOf" srcId="{EF7530D7-D713-4313-8FC3-412622798C27}" destId="{B81BDE17-8C49-4A16-AFBF-ACF5B3FE637F}" srcOrd="0" destOrd="0" presId="urn:microsoft.com/office/officeart/2005/8/layout/hierarchy2"/>
    <dgm:cxn modelId="{5427BF5F-E2C9-4A5C-A95C-34038F6F2E8F}" type="presParOf" srcId="{EF7530D7-D713-4313-8FC3-412622798C27}" destId="{07A7E58D-0310-4F52-A883-BC0976356CFE}" srcOrd="1" destOrd="0" presId="urn:microsoft.com/office/officeart/2005/8/layout/hierarchy2"/>
    <dgm:cxn modelId="{6FDD8A21-02A8-450D-8E61-4F5F2C027C2C}" type="presParOf" srcId="{07A7E58D-0310-4F52-A883-BC0976356CFE}" destId="{8DB9FF7B-D2FE-4932-B9BE-BB02E6ED5455}" srcOrd="0" destOrd="0" presId="urn:microsoft.com/office/officeart/2005/8/layout/hierarchy2"/>
    <dgm:cxn modelId="{2ACFA107-76B2-43D3-85FE-0970930BC58D}" type="presParOf" srcId="{8DB9FF7B-D2FE-4932-B9BE-BB02E6ED5455}" destId="{E133B26F-CD3B-46ED-BB3D-037A6CF5664A}" srcOrd="0" destOrd="0" presId="urn:microsoft.com/office/officeart/2005/8/layout/hierarchy2"/>
    <dgm:cxn modelId="{5C7DC03D-FC46-4739-8F02-111BE94C1F13}" type="presParOf" srcId="{07A7E58D-0310-4F52-A883-BC0976356CFE}" destId="{55C0AFB5-CBCD-4882-ABB4-5DA2A845C586}" srcOrd="1" destOrd="0" presId="urn:microsoft.com/office/officeart/2005/8/layout/hierarchy2"/>
    <dgm:cxn modelId="{DDF3168F-6DC2-4736-A229-E4360197DE22}" type="presParOf" srcId="{55C0AFB5-CBCD-4882-ABB4-5DA2A845C586}" destId="{B5339F1D-73FD-4A77-9DD0-9E40753D6BBE}" srcOrd="0" destOrd="0" presId="urn:microsoft.com/office/officeart/2005/8/layout/hierarchy2"/>
    <dgm:cxn modelId="{AA5EA7D1-90C4-4B37-A32A-367BC0D46279}" type="presParOf" srcId="{55C0AFB5-CBCD-4882-ABB4-5DA2A845C586}" destId="{5B9F804A-B480-4080-995B-9D4822349C73}" srcOrd="1" destOrd="0" presId="urn:microsoft.com/office/officeart/2005/8/layout/hierarchy2"/>
    <dgm:cxn modelId="{5942727F-A540-4F7C-A1AF-5094F9220AA0}" type="presParOf" srcId="{07A7E58D-0310-4F52-A883-BC0976356CFE}" destId="{D0527FDC-CE39-4108-B143-C754CAD147B8}" srcOrd="2" destOrd="0" presId="urn:microsoft.com/office/officeart/2005/8/layout/hierarchy2"/>
    <dgm:cxn modelId="{B9958EFB-CEA6-422E-86C3-4D8A5761615D}" type="presParOf" srcId="{D0527FDC-CE39-4108-B143-C754CAD147B8}" destId="{EEFA0BB6-E47A-4901-9534-2A9168B4DF55}" srcOrd="0" destOrd="0" presId="urn:microsoft.com/office/officeart/2005/8/layout/hierarchy2"/>
    <dgm:cxn modelId="{C9F2C04C-F787-4632-B824-CF636B85A6F5}" type="presParOf" srcId="{07A7E58D-0310-4F52-A883-BC0976356CFE}" destId="{FB4E0C12-3B0A-49E0-BD08-254331E46132}" srcOrd="3" destOrd="0" presId="urn:microsoft.com/office/officeart/2005/8/layout/hierarchy2"/>
    <dgm:cxn modelId="{C99BCD38-6011-41C5-9EFF-05294ADD5352}" type="presParOf" srcId="{FB4E0C12-3B0A-49E0-BD08-254331E46132}" destId="{DA1E636D-677A-4307-845B-52C5EE040A68}" srcOrd="0" destOrd="0" presId="urn:microsoft.com/office/officeart/2005/8/layout/hierarchy2"/>
    <dgm:cxn modelId="{6F205BAF-BEF8-43FF-ADCA-C5F446AF38C8}" type="presParOf" srcId="{FB4E0C12-3B0A-49E0-BD08-254331E46132}" destId="{EC45D23B-E243-4E16-B36E-DCF8D9EAC6AA}" srcOrd="1" destOrd="0" presId="urn:microsoft.com/office/officeart/2005/8/layout/hierarchy2"/>
    <dgm:cxn modelId="{48F8D95D-ACCA-418D-80FA-1D5E32865607}" type="presParOf" srcId="{24D0C3A9-147A-4621-B7C0-F11B3683F42A}" destId="{CB0324E1-D331-4C82-9615-8C6780431465}" srcOrd="4" destOrd="0" presId="urn:microsoft.com/office/officeart/2005/8/layout/hierarchy2"/>
    <dgm:cxn modelId="{2520F8FA-AB87-4410-B3AB-F7BAA7072921}" type="presParOf" srcId="{CB0324E1-D331-4C82-9615-8C6780431465}" destId="{2EF268E0-25AA-4996-8D28-D5871E202DA9}" srcOrd="0" destOrd="0" presId="urn:microsoft.com/office/officeart/2005/8/layout/hierarchy2"/>
    <dgm:cxn modelId="{2B584608-C438-4BF4-92C1-77897A385B83}" type="presParOf" srcId="{24D0C3A9-147A-4621-B7C0-F11B3683F42A}" destId="{08D7FAEC-CE96-4573-B2D6-7E6DEF9F7952}" srcOrd="5" destOrd="0" presId="urn:microsoft.com/office/officeart/2005/8/layout/hierarchy2"/>
    <dgm:cxn modelId="{2BD6A691-5A0A-432B-A02F-DAED67C32097}" type="presParOf" srcId="{08D7FAEC-CE96-4573-B2D6-7E6DEF9F7952}" destId="{0270A5DB-4CCD-48DA-8A38-76B05322ED9B}" srcOrd="0" destOrd="0" presId="urn:microsoft.com/office/officeart/2005/8/layout/hierarchy2"/>
    <dgm:cxn modelId="{E104F17E-FD57-48E4-A440-3DFE7B6EA447}" type="presParOf" srcId="{08D7FAEC-CE96-4573-B2D6-7E6DEF9F7952}" destId="{87A02F0E-603B-478C-8DA6-9D73E8B8C888}" srcOrd="1" destOrd="0" presId="urn:microsoft.com/office/officeart/2005/8/layout/hierarchy2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CE2564-2A04-499B-AEAB-5FC67C9D831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116DB2C8-480C-451A-AF82-1F748733136C}">
      <dgm:prSet phldrT="[Text]"/>
      <dgm:spPr/>
      <dgm:t>
        <a:bodyPr/>
        <a:lstStyle/>
        <a:p>
          <a:r>
            <a:rPr lang="id-ID" dirty="0" smtClean="0"/>
            <a:t>Netrofil</a:t>
          </a:r>
          <a:endParaRPr lang="id-ID" dirty="0"/>
        </a:p>
      </dgm:t>
    </dgm:pt>
    <dgm:pt modelId="{6074015C-D1CB-46C5-B3A5-4ECD7A1EAF55}" type="parTrans" cxnId="{161D3091-A8F1-4798-BD51-220FF015D4DA}">
      <dgm:prSet/>
      <dgm:spPr/>
      <dgm:t>
        <a:bodyPr/>
        <a:lstStyle/>
        <a:p>
          <a:endParaRPr lang="id-ID"/>
        </a:p>
      </dgm:t>
    </dgm:pt>
    <dgm:pt modelId="{DFBB75E2-ADB3-41DD-9CAD-40FE4542BCD8}" type="sibTrans" cxnId="{161D3091-A8F1-4798-BD51-220FF015D4DA}">
      <dgm:prSet/>
      <dgm:spPr/>
      <dgm:t>
        <a:bodyPr/>
        <a:lstStyle/>
        <a:p>
          <a:endParaRPr lang="id-ID"/>
        </a:p>
      </dgm:t>
    </dgm:pt>
    <dgm:pt modelId="{D99D64F3-4924-46BA-B582-7A8889B33BEF}">
      <dgm:prSet phldrT="[Text]" custT="1"/>
      <dgm:spPr/>
      <dgm:t>
        <a:bodyPr/>
        <a:lstStyle/>
        <a:p>
          <a:r>
            <a:rPr lang="id-ID" sz="1600" dirty="0" smtClean="0"/>
            <a:t>Leukosit yang paling banyak beredar dalam darah (sekitar 60-70% dari seluruh leukosit).</a:t>
          </a:r>
          <a:endParaRPr lang="id-ID" sz="1600" dirty="0"/>
        </a:p>
      </dgm:t>
    </dgm:pt>
    <dgm:pt modelId="{66B6E8C8-58E7-497B-ABCF-263B9F0D0EDB}" type="parTrans" cxnId="{F45A178A-963A-4BAE-840E-E5B4A81EB12D}">
      <dgm:prSet/>
      <dgm:spPr/>
      <dgm:t>
        <a:bodyPr/>
        <a:lstStyle/>
        <a:p>
          <a:endParaRPr lang="id-ID"/>
        </a:p>
      </dgm:t>
    </dgm:pt>
    <dgm:pt modelId="{4F059366-C375-4297-88A4-E49112F2F807}" type="sibTrans" cxnId="{F45A178A-963A-4BAE-840E-E5B4A81EB12D}">
      <dgm:prSet/>
      <dgm:spPr/>
      <dgm:t>
        <a:bodyPr/>
        <a:lstStyle/>
        <a:p>
          <a:endParaRPr lang="id-ID"/>
        </a:p>
      </dgm:t>
    </dgm:pt>
    <dgm:pt modelId="{44592B19-4039-4102-8E7E-668A1607C8FD}">
      <dgm:prSet phldrT="[Text]" custT="1"/>
      <dgm:spPr/>
      <dgm:t>
        <a:bodyPr/>
        <a:lstStyle/>
        <a:p>
          <a:r>
            <a:rPr lang="id-ID" sz="1600" dirty="0" smtClean="0"/>
            <a:t>Selnya memiliki diameter sekitar 12-15 mm dengan inti yang terdiri atas 3-5 lobus.</a:t>
          </a:r>
          <a:endParaRPr lang="id-ID" sz="1600" dirty="0"/>
        </a:p>
      </dgm:t>
    </dgm:pt>
    <dgm:pt modelId="{5E0F1050-515F-40B9-B756-A9B44E9F6A6C}" type="parTrans" cxnId="{7CB968E6-C8B7-45CF-A541-0D71C1A4671D}">
      <dgm:prSet/>
      <dgm:spPr/>
      <dgm:t>
        <a:bodyPr/>
        <a:lstStyle/>
        <a:p>
          <a:endParaRPr lang="id-ID"/>
        </a:p>
      </dgm:t>
    </dgm:pt>
    <dgm:pt modelId="{0C16CEFA-79FD-4188-8317-A099CCD37944}" type="sibTrans" cxnId="{7CB968E6-C8B7-45CF-A541-0D71C1A4671D}">
      <dgm:prSet/>
      <dgm:spPr/>
      <dgm:t>
        <a:bodyPr/>
        <a:lstStyle/>
        <a:p>
          <a:endParaRPr lang="id-ID"/>
        </a:p>
      </dgm:t>
    </dgm:pt>
    <dgm:pt modelId="{70699D74-8C6C-475C-A2C8-749C3486E186}">
      <dgm:prSet phldrT="[Text]"/>
      <dgm:spPr/>
      <dgm:t>
        <a:bodyPr/>
        <a:lstStyle/>
        <a:p>
          <a:r>
            <a:rPr lang="id-ID" dirty="0" smtClean="0"/>
            <a:t>Eosinofil</a:t>
          </a:r>
          <a:endParaRPr lang="id-ID" dirty="0"/>
        </a:p>
      </dgm:t>
    </dgm:pt>
    <dgm:pt modelId="{4D659065-38C3-47AB-98F1-673819EC360E}" type="parTrans" cxnId="{0F61ADF4-7686-46D9-AAAF-CF4721AA77C5}">
      <dgm:prSet/>
      <dgm:spPr/>
      <dgm:t>
        <a:bodyPr/>
        <a:lstStyle/>
        <a:p>
          <a:endParaRPr lang="id-ID"/>
        </a:p>
      </dgm:t>
    </dgm:pt>
    <dgm:pt modelId="{8C510C21-5945-4C3F-816F-5BA57A7F82D1}" type="sibTrans" cxnId="{0F61ADF4-7686-46D9-AAAF-CF4721AA77C5}">
      <dgm:prSet/>
      <dgm:spPr/>
      <dgm:t>
        <a:bodyPr/>
        <a:lstStyle/>
        <a:p>
          <a:endParaRPr lang="id-ID"/>
        </a:p>
      </dgm:t>
    </dgm:pt>
    <dgm:pt modelId="{7361A9D3-CFEF-4102-9BB5-89F4844B924F}">
      <dgm:prSet phldrT="[Text]" custT="1"/>
      <dgm:spPr/>
      <dgm:t>
        <a:bodyPr/>
        <a:lstStyle/>
        <a:p>
          <a:r>
            <a:rPr lang="id-ID" sz="1800" dirty="0" smtClean="0"/>
            <a:t>Jumlahnya sekitar 5% dari seluruh leukosit yang beredar dalam darah.</a:t>
          </a:r>
          <a:endParaRPr lang="id-ID" sz="1800" dirty="0"/>
        </a:p>
      </dgm:t>
    </dgm:pt>
    <dgm:pt modelId="{B0FF984E-B025-4529-A1F2-1892BFB138E0}" type="parTrans" cxnId="{0F716281-6DD0-422C-93BB-AED948485BA1}">
      <dgm:prSet/>
      <dgm:spPr/>
      <dgm:t>
        <a:bodyPr/>
        <a:lstStyle/>
        <a:p>
          <a:endParaRPr lang="id-ID"/>
        </a:p>
      </dgm:t>
    </dgm:pt>
    <dgm:pt modelId="{D8FADCE9-9EFA-4EFC-8281-EC23551DB4C0}" type="sibTrans" cxnId="{0F716281-6DD0-422C-93BB-AED948485BA1}">
      <dgm:prSet/>
      <dgm:spPr/>
      <dgm:t>
        <a:bodyPr/>
        <a:lstStyle/>
        <a:p>
          <a:endParaRPr lang="id-ID"/>
        </a:p>
      </dgm:t>
    </dgm:pt>
    <dgm:pt modelId="{E7EE3ADD-85F9-4E57-8496-838D9FBAEFD4}">
      <dgm:prSet phldrT="[Text]" custT="1"/>
      <dgm:spPr/>
      <dgm:t>
        <a:bodyPr/>
        <a:lstStyle/>
        <a:p>
          <a:r>
            <a:rPr lang="id-ID" sz="1800" dirty="0" smtClean="0"/>
            <a:t>Memiliki satu inti dengan 2 lobus besar yang dihubungkan dengan sebuah benang kromatin halus, berdiameter 12-15</a:t>
          </a:r>
          <a:r>
            <a:rPr lang="id-ID" sz="1800" dirty="0" smtClean="0">
              <a:latin typeface="Calibri"/>
            </a:rPr>
            <a:t>µm.</a:t>
          </a:r>
          <a:endParaRPr lang="id-ID" sz="1800" dirty="0"/>
        </a:p>
      </dgm:t>
    </dgm:pt>
    <dgm:pt modelId="{9014AB15-23E1-4C4C-A89A-A2F50291D0CB}" type="parTrans" cxnId="{4DCE670C-CA23-47D7-B9B4-BCB977BD6F8B}">
      <dgm:prSet/>
      <dgm:spPr/>
      <dgm:t>
        <a:bodyPr/>
        <a:lstStyle/>
        <a:p>
          <a:endParaRPr lang="id-ID"/>
        </a:p>
      </dgm:t>
    </dgm:pt>
    <dgm:pt modelId="{56BD1449-532D-4DF7-9976-2900B4753280}" type="sibTrans" cxnId="{4DCE670C-CA23-47D7-B9B4-BCB977BD6F8B}">
      <dgm:prSet/>
      <dgm:spPr/>
      <dgm:t>
        <a:bodyPr/>
        <a:lstStyle/>
        <a:p>
          <a:endParaRPr lang="id-ID"/>
        </a:p>
      </dgm:t>
    </dgm:pt>
    <dgm:pt modelId="{EE074187-2ED1-4739-BF2B-974138FF2558}">
      <dgm:prSet phldrT="[Text]"/>
      <dgm:spPr/>
      <dgm:t>
        <a:bodyPr/>
        <a:lstStyle/>
        <a:p>
          <a:r>
            <a:rPr lang="id-ID" dirty="0" smtClean="0"/>
            <a:t>Basofil</a:t>
          </a:r>
          <a:endParaRPr lang="id-ID" dirty="0"/>
        </a:p>
      </dgm:t>
    </dgm:pt>
    <dgm:pt modelId="{CAE64D73-85B2-4752-BC3E-FFBFA54566E1}" type="parTrans" cxnId="{BF772C75-9BD6-4A9A-BF60-CB2B84FFD0E2}">
      <dgm:prSet/>
      <dgm:spPr/>
      <dgm:t>
        <a:bodyPr/>
        <a:lstStyle/>
        <a:p>
          <a:endParaRPr lang="id-ID"/>
        </a:p>
      </dgm:t>
    </dgm:pt>
    <dgm:pt modelId="{166621FF-4BF8-41F1-9893-FB1A2223B30F}" type="sibTrans" cxnId="{BF772C75-9BD6-4A9A-BF60-CB2B84FFD0E2}">
      <dgm:prSet/>
      <dgm:spPr/>
      <dgm:t>
        <a:bodyPr/>
        <a:lstStyle/>
        <a:p>
          <a:endParaRPr lang="id-ID"/>
        </a:p>
      </dgm:t>
    </dgm:pt>
    <dgm:pt modelId="{FE3A5D2B-3B0C-45BE-A8B6-E6980D9ADBAF}">
      <dgm:prSet phldrT="[Text]" custT="1"/>
      <dgm:spPr/>
      <dgm:t>
        <a:bodyPr/>
        <a:lstStyle/>
        <a:p>
          <a:r>
            <a:rPr lang="id-ID" sz="1800" dirty="0" smtClean="0"/>
            <a:t>Jumlahnya paling sedikit, sekitar 0-1% dari seluruh leukosit yang beredar dalam darah.</a:t>
          </a:r>
          <a:endParaRPr lang="id-ID" sz="1800" dirty="0"/>
        </a:p>
      </dgm:t>
    </dgm:pt>
    <dgm:pt modelId="{D46A0BD8-3385-4141-BE03-781B043EF527}" type="parTrans" cxnId="{F4C7E06B-5A0E-436C-984D-BB37E7975F6B}">
      <dgm:prSet/>
      <dgm:spPr/>
      <dgm:t>
        <a:bodyPr/>
        <a:lstStyle/>
        <a:p>
          <a:endParaRPr lang="id-ID"/>
        </a:p>
      </dgm:t>
    </dgm:pt>
    <dgm:pt modelId="{850A9B67-5F9C-4C9C-95A5-5D7E1984F82E}" type="sibTrans" cxnId="{F4C7E06B-5A0E-436C-984D-BB37E7975F6B}">
      <dgm:prSet/>
      <dgm:spPr/>
      <dgm:t>
        <a:bodyPr/>
        <a:lstStyle/>
        <a:p>
          <a:endParaRPr lang="id-ID"/>
        </a:p>
      </dgm:t>
    </dgm:pt>
    <dgm:pt modelId="{56ADF045-B901-4A53-ADD3-6DE43E02CE04}">
      <dgm:prSet phldrT="[Text]" custT="1"/>
      <dgm:spPr/>
      <dgm:t>
        <a:bodyPr/>
        <a:lstStyle/>
        <a:p>
          <a:r>
            <a:rPr lang="id-ID" sz="1800" dirty="0" smtClean="0"/>
            <a:t>Inti selnya berdiameter sekitar 12-15</a:t>
          </a:r>
          <a:r>
            <a:rPr lang="id-ID" sz="1800" dirty="0" smtClean="0">
              <a:latin typeface="Calibri"/>
            </a:rPr>
            <a:t>µm dan </a:t>
          </a:r>
          <a:r>
            <a:rPr lang="id-ID" sz="1800" dirty="0" smtClean="0"/>
            <a:t>memiliki 2-3 lobus,</a:t>
          </a:r>
          <a:endParaRPr lang="id-ID" sz="1800" dirty="0"/>
        </a:p>
      </dgm:t>
    </dgm:pt>
    <dgm:pt modelId="{AF997289-8ECC-4107-A9D5-10E9355F15E7}" type="parTrans" cxnId="{952FAD54-89B7-42B0-BF7D-9397B67A0BC9}">
      <dgm:prSet/>
      <dgm:spPr/>
      <dgm:t>
        <a:bodyPr/>
        <a:lstStyle/>
        <a:p>
          <a:endParaRPr lang="id-ID"/>
        </a:p>
      </dgm:t>
    </dgm:pt>
    <dgm:pt modelId="{D7D4E0CB-8895-4F4A-A70C-60B0B3F60E92}" type="sibTrans" cxnId="{952FAD54-89B7-42B0-BF7D-9397B67A0BC9}">
      <dgm:prSet/>
      <dgm:spPr/>
      <dgm:t>
        <a:bodyPr/>
        <a:lstStyle/>
        <a:p>
          <a:endParaRPr lang="id-ID"/>
        </a:p>
      </dgm:t>
    </dgm:pt>
    <dgm:pt modelId="{076C1CF1-47BB-4B69-9BA8-16E456005CCB}">
      <dgm:prSet phldrT="[Text]" custT="1"/>
      <dgm:spPr/>
      <dgm:t>
        <a:bodyPr/>
        <a:lstStyle/>
        <a:p>
          <a:r>
            <a:rPr lang="id-ID" sz="1600" dirty="0" smtClean="0"/>
            <a:t>Memiliki kemampuan fagositosis, sehingga sering dijumpai dalam peredaran darah.</a:t>
          </a:r>
          <a:endParaRPr lang="id-ID" sz="1600" dirty="0"/>
        </a:p>
      </dgm:t>
    </dgm:pt>
    <dgm:pt modelId="{379E7C85-1502-48B7-9017-0AE9FA10202D}" type="parTrans" cxnId="{B76758D7-AEB1-4DA0-96A1-F3A8267D325F}">
      <dgm:prSet/>
      <dgm:spPr/>
      <dgm:t>
        <a:bodyPr/>
        <a:lstStyle/>
        <a:p>
          <a:endParaRPr lang="id-ID"/>
        </a:p>
      </dgm:t>
    </dgm:pt>
    <dgm:pt modelId="{F1D3EE1A-2B15-4D7B-8F83-B055ED6D31D3}" type="sibTrans" cxnId="{B76758D7-AEB1-4DA0-96A1-F3A8267D325F}">
      <dgm:prSet/>
      <dgm:spPr/>
      <dgm:t>
        <a:bodyPr/>
        <a:lstStyle/>
        <a:p>
          <a:endParaRPr lang="id-ID"/>
        </a:p>
      </dgm:t>
    </dgm:pt>
    <dgm:pt modelId="{F20705EA-B602-42E7-8E79-3D613DF70A5C}">
      <dgm:prSet phldrT="[Text]" custT="1"/>
      <dgm:spPr/>
      <dgm:t>
        <a:bodyPr/>
        <a:lstStyle/>
        <a:p>
          <a:r>
            <a:rPr lang="id-ID" sz="1800" dirty="0" smtClean="0"/>
            <a:t>Sitoplasma nampak kemerahan.</a:t>
          </a:r>
          <a:endParaRPr lang="id-ID" sz="1800" dirty="0"/>
        </a:p>
      </dgm:t>
    </dgm:pt>
    <dgm:pt modelId="{5A23C514-DDE4-4B26-A1C9-E2724C31736E}" type="parTrans" cxnId="{4DF14AEF-BDCB-4EFA-A0B5-A47CEE1832CB}">
      <dgm:prSet/>
      <dgm:spPr/>
      <dgm:t>
        <a:bodyPr/>
        <a:lstStyle/>
        <a:p>
          <a:endParaRPr lang="id-ID"/>
        </a:p>
      </dgm:t>
    </dgm:pt>
    <dgm:pt modelId="{FD32AC81-BE1B-4C8E-973B-F09E7334C45A}" type="sibTrans" cxnId="{4DF14AEF-BDCB-4EFA-A0B5-A47CEE1832CB}">
      <dgm:prSet/>
      <dgm:spPr/>
      <dgm:t>
        <a:bodyPr/>
        <a:lstStyle/>
        <a:p>
          <a:endParaRPr lang="id-ID"/>
        </a:p>
      </dgm:t>
    </dgm:pt>
    <dgm:pt modelId="{1964966C-377E-4FA1-9F74-7B882C2B1B17}">
      <dgm:prSet phldrT="[Text]" custT="1"/>
      <dgm:spPr/>
      <dgm:t>
        <a:bodyPr/>
        <a:lstStyle/>
        <a:p>
          <a:r>
            <a:rPr lang="id-ID" sz="1800" dirty="0" smtClean="0"/>
            <a:t>Sitoplasma padat berwarna ungu kemerahan.</a:t>
          </a:r>
          <a:endParaRPr lang="id-ID" sz="1800" dirty="0"/>
        </a:p>
      </dgm:t>
    </dgm:pt>
    <dgm:pt modelId="{1696BAB9-E9A5-490C-B54F-31B95625993E}" type="parTrans" cxnId="{CA304ECA-B124-4B7B-B9C2-2BA0855B06D7}">
      <dgm:prSet/>
      <dgm:spPr/>
      <dgm:t>
        <a:bodyPr/>
        <a:lstStyle/>
        <a:p>
          <a:endParaRPr lang="id-ID"/>
        </a:p>
      </dgm:t>
    </dgm:pt>
    <dgm:pt modelId="{A3E47A45-77DE-4B82-91B5-1DA411C7AE4B}" type="sibTrans" cxnId="{CA304ECA-B124-4B7B-B9C2-2BA0855B06D7}">
      <dgm:prSet/>
      <dgm:spPr/>
      <dgm:t>
        <a:bodyPr/>
        <a:lstStyle/>
        <a:p>
          <a:endParaRPr lang="id-ID"/>
        </a:p>
      </dgm:t>
    </dgm:pt>
    <dgm:pt modelId="{42ABED15-420F-4EC7-BCE2-8E1EA4C2A399}" type="pres">
      <dgm:prSet presAssocID="{C0CE2564-2A04-499B-AEAB-5FC67C9D83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EC37A34-D253-4854-B691-7A2FFA845905}" type="pres">
      <dgm:prSet presAssocID="{116DB2C8-480C-451A-AF82-1F748733136C}" presName="linNode" presStyleCnt="0"/>
      <dgm:spPr/>
    </dgm:pt>
    <dgm:pt modelId="{E28DE673-205A-4D21-8F9D-C5882142BE27}" type="pres">
      <dgm:prSet presAssocID="{116DB2C8-480C-451A-AF82-1F748733136C}" presName="parentText" presStyleLbl="node1" presStyleIdx="0" presStyleCnt="3" custScaleX="58730" custScaleY="4217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3F7ADD-634F-4564-99AC-AB0249259E62}" type="pres">
      <dgm:prSet presAssocID="{116DB2C8-480C-451A-AF82-1F748733136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51B570-07C6-4BA3-9705-54E241FC8ADF}" type="pres">
      <dgm:prSet presAssocID="{DFBB75E2-ADB3-41DD-9CAD-40FE4542BCD8}" presName="sp" presStyleCnt="0"/>
      <dgm:spPr/>
    </dgm:pt>
    <dgm:pt modelId="{733B762C-A00F-48EA-AF57-153E35708324}" type="pres">
      <dgm:prSet presAssocID="{70699D74-8C6C-475C-A2C8-749C3486E186}" presName="linNode" presStyleCnt="0"/>
      <dgm:spPr/>
    </dgm:pt>
    <dgm:pt modelId="{2F508634-4126-4B4D-B2D2-AE6A432D8EBC}" type="pres">
      <dgm:prSet presAssocID="{70699D74-8C6C-475C-A2C8-749C3486E186}" presName="parentText" presStyleLbl="node1" presStyleIdx="1" presStyleCnt="3" custScaleX="58730" custScaleY="4217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0A3ED4-DE97-429C-9BD3-D8B43A49326B}" type="pres">
      <dgm:prSet presAssocID="{70699D74-8C6C-475C-A2C8-749C3486E18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C97B9F-D74D-4404-ACC4-331657F0C224}" type="pres">
      <dgm:prSet presAssocID="{8C510C21-5945-4C3F-816F-5BA57A7F82D1}" presName="sp" presStyleCnt="0"/>
      <dgm:spPr/>
    </dgm:pt>
    <dgm:pt modelId="{33CED478-7394-4A27-8121-8395964BFBFC}" type="pres">
      <dgm:prSet presAssocID="{EE074187-2ED1-4739-BF2B-974138FF2558}" presName="linNode" presStyleCnt="0"/>
      <dgm:spPr/>
    </dgm:pt>
    <dgm:pt modelId="{3F4C142B-3C9B-485B-A66C-485952C6590E}" type="pres">
      <dgm:prSet presAssocID="{EE074187-2ED1-4739-BF2B-974138FF2558}" presName="parentText" presStyleLbl="node1" presStyleIdx="2" presStyleCnt="3" custScaleX="58730" custScaleY="4217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7549CA-86FC-4C7D-BD00-E3E6B8DB9084}" type="pres">
      <dgm:prSet presAssocID="{EE074187-2ED1-4739-BF2B-974138FF255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52FAD54-89B7-42B0-BF7D-9397B67A0BC9}" srcId="{EE074187-2ED1-4739-BF2B-974138FF2558}" destId="{56ADF045-B901-4A53-ADD3-6DE43E02CE04}" srcOrd="1" destOrd="0" parTransId="{AF997289-8ECC-4107-A9D5-10E9355F15E7}" sibTransId="{D7D4E0CB-8895-4F4A-A70C-60B0B3F60E92}"/>
    <dgm:cxn modelId="{7C142764-EFD4-453D-8695-9EE49E55620D}" type="presOf" srcId="{F20705EA-B602-42E7-8E79-3D613DF70A5C}" destId="{E60A3ED4-DE97-429C-9BD3-D8B43A49326B}" srcOrd="0" destOrd="2" presId="urn:microsoft.com/office/officeart/2005/8/layout/vList5"/>
    <dgm:cxn modelId="{CBC3D0BB-3502-475E-84E6-7BE671EFF259}" type="presOf" srcId="{44592B19-4039-4102-8E7E-668A1607C8FD}" destId="{613F7ADD-634F-4564-99AC-AB0249259E62}" srcOrd="0" destOrd="1" presId="urn:microsoft.com/office/officeart/2005/8/layout/vList5"/>
    <dgm:cxn modelId="{C40759C8-A3E3-4564-B1A6-34C0EB5715E7}" type="presOf" srcId="{C0CE2564-2A04-499B-AEAB-5FC67C9D8317}" destId="{42ABED15-420F-4EC7-BCE2-8E1EA4C2A399}" srcOrd="0" destOrd="0" presId="urn:microsoft.com/office/officeart/2005/8/layout/vList5"/>
    <dgm:cxn modelId="{CC30B6FC-9B36-4737-824A-C2EB20F80A5E}" type="presOf" srcId="{EE074187-2ED1-4739-BF2B-974138FF2558}" destId="{3F4C142B-3C9B-485B-A66C-485952C6590E}" srcOrd="0" destOrd="0" presId="urn:microsoft.com/office/officeart/2005/8/layout/vList5"/>
    <dgm:cxn modelId="{A167DB20-36E9-4C6C-A3C5-4C04489AD7E7}" type="presOf" srcId="{076C1CF1-47BB-4B69-9BA8-16E456005CCB}" destId="{613F7ADD-634F-4564-99AC-AB0249259E62}" srcOrd="0" destOrd="2" presId="urn:microsoft.com/office/officeart/2005/8/layout/vList5"/>
    <dgm:cxn modelId="{73FF51C0-5622-4A43-9824-294E8EBFB089}" type="presOf" srcId="{E7EE3ADD-85F9-4E57-8496-838D9FBAEFD4}" destId="{E60A3ED4-DE97-429C-9BD3-D8B43A49326B}" srcOrd="0" destOrd="1" presId="urn:microsoft.com/office/officeart/2005/8/layout/vList5"/>
    <dgm:cxn modelId="{5547D92C-7B2A-4C68-B8C4-33FE2B6DD42F}" type="presOf" srcId="{116DB2C8-480C-451A-AF82-1F748733136C}" destId="{E28DE673-205A-4D21-8F9D-C5882142BE27}" srcOrd="0" destOrd="0" presId="urn:microsoft.com/office/officeart/2005/8/layout/vList5"/>
    <dgm:cxn modelId="{B76758D7-AEB1-4DA0-96A1-F3A8267D325F}" srcId="{116DB2C8-480C-451A-AF82-1F748733136C}" destId="{076C1CF1-47BB-4B69-9BA8-16E456005CCB}" srcOrd="2" destOrd="0" parTransId="{379E7C85-1502-48B7-9017-0AE9FA10202D}" sibTransId="{F1D3EE1A-2B15-4D7B-8F83-B055ED6D31D3}"/>
    <dgm:cxn modelId="{BF772C75-9BD6-4A9A-BF60-CB2B84FFD0E2}" srcId="{C0CE2564-2A04-499B-AEAB-5FC67C9D8317}" destId="{EE074187-2ED1-4739-BF2B-974138FF2558}" srcOrd="2" destOrd="0" parTransId="{CAE64D73-85B2-4752-BC3E-FFBFA54566E1}" sibTransId="{166621FF-4BF8-41F1-9893-FB1A2223B30F}"/>
    <dgm:cxn modelId="{0F716281-6DD0-422C-93BB-AED948485BA1}" srcId="{70699D74-8C6C-475C-A2C8-749C3486E186}" destId="{7361A9D3-CFEF-4102-9BB5-89F4844B924F}" srcOrd="0" destOrd="0" parTransId="{B0FF984E-B025-4529-A1F2-1892BFB138E0}" sibTransId="{D8FADCE9-9EFA-4EFC-8281-EC23551DB4C0}"/>
    <dgm:cxn modelId="{2422E3AB-2BF7-4901-8285-8A794B634401}" type="presOf" srcId="{1964966C-377E-4FA1-9F74-7B882C2B1B17}" destId="{BB7549CA-86FC-4C7D-BD00-E3E6B8DB9084}" srcOrd="0" destOrd="2" presId="urn:microsoft.com/office/officeart/2005/8/layout/vList5"/>
    <dgm:cxn modelId="{161D3091-A8F1-4798-BD51-220FF015D4DA}" srcId="{C0CE2564-2A04-499B-AEAB-5FC67C9D8317}" destId="{116DB2C8-480C-451A-AF82-1F748733136C}" srcOrd="0" destOrd="0" parTransId="{6074015C-D1CB-46C5-B3A5-4ECD7A1EAF55}" sibTransId="{DFBB75E2-ADB3-41DD-9CAD-40FE4542BCD8}"/>
    <dgm:cxn modelId="{7CB968E6-C8B7-45CF-A541-0D71C1A4671D}" srcId="{116DB2C8-480C-451A-AF82-1F748733136C}" destId="{44592B19-4039-4102-8E7E-668A1607C8FD}" srcOrd="1" destOrd="0" parTransId="{5E0F1050-515F-40B9-B756-A9B44E9F6A6C}" sibTransId="{0C16CEFA-79FD-4188-8317-A099CCD37944}"/>
    <dgm:cxn modelId="{0F61ADF4-7686-46D9-AAAF-CF4721AA77C5}" srcId="{C0CE2564-2A04-499B-AEAB-5FC67C9D8317}" destId="{70699D74-8C6C-475C-A2C8-749C3486E186}" srcOrd="1" destOrd="0" parTransId="{4D659065-38C3-47AB-98F1-673819EC360E}" sibTransId="{8C510C21-5945-4C3F-816F-5BA57A7F82D1}"/>
    <dgm:cxn modelId="{F1F1D2E6-31A6-40F7-B702-3C14BB273FB7}" type="presOf" srcId="{D99D64F3-4924-46BA-B582-7A8889B33BEF}" destId="{613F7ADD-634F-4564-99AC-AB0249259E62}" srcOrd="0" destOrd="0" presId="urn:microsoft.com/office/officeart/2005/8/layout/vList5"/>
    <dgm:cxn modelId="{14C8FE81-CD79-4630-9423-7BFDCDBE3B48}" type="presOf" srcId="{56ADF045-B901-4A53-ADD3-6DE43E02CE04}" destId="{BB7549CA-86FC-4C7D-BD00-E3E6B8DB9084}" srcOrd="0" destOrd="1" presId="urn:microsoft.com/office/officeart/2005/8/layout/vList5"/>
    <dgm:cxn modelId="{F45A178A-963A-4BAE-840E-E5B4A81EB12D}" srcId="{116DB2C8-480C-451A-AF82-1F748733136C}" destId="{D99D64F3-4924-46BA-B582-7A8889B33BEF}" srcOrd="0" destOrd="0" parTransId="{66B6E8C8-58E7-497B-ABCF-263B9F0D0EDB}" sibTransId="{4F059366-C375-4297-88A4-E49112F2F807}"/>
    <dgm:cxn modelId="{4DF14AEF-BDCB-4EFA-A0B5-A47CEE1832CB}" srcId="{70699D74-8C6C-475C-A2C8-749C3486E186}" destId="{F20705EA-B602-42E7-8E79-3D613DF70A5C}" srcOrd="2" destOrd="0" parTransId="{5A23C514-DDE4-4B26-A1C9-E2724C31736E}" sibTransId="{FD32AC81-BE1B-4C8E-973B-F09E7334C45A}"/>
    <dgm:cxn modelId="{F4C7E06B-5A0E-436C-984D-BB37E7975F6B}" srcId="{EE074187-2ED1-4739-BF2B-974138FF2558}" destId="{FE3A5D2B-3B0C-45BE-A8B6-E6980D9ADBAF}" srcOrd="0" destOrd="0" parTransId="{D46A0BD8-3385-4141-BE03-781B043EF527}" sibTransId="{850A9B67-5F9C-4C9C-95A5-5D7E1984F82E}"/>
    <dgm:cxn modelId="{CA304ECA-B124-4B7B-B9C2-2BA0855B06D7}" srcId="{EE074187-2ED1-4739-BF2B-974138FF2558}" destId="{1964966C-377E-4FA1-9F74-7B882C2B1B17}" srcOrd="2" destOrd="0" parTransId="{1696BAB9-E9A5-490C-B54F-31B95625993E}" sibTransId="{A3E47A45-77DE-4B82-91B5-1DA411C7AE4B}"/>
    <dgm:cxn modelId="{60ABCD0D-518C-43AA-AE89-8359DC729783}" type="presOf" srcId="{70699D74-8C6C-475C-A2C8-749C3486E186}" destId="{2F508634-4126-4B4D-B2D2-AE6A432D8EBC}" srcOrd="0" destOrd="0" presId="urn:microsoft.com/office/officeart/2005/8/layout/vList5"/>
    <dgm:cxn modelId="{BAEC61CF-3472-4345-955B-812B2EB3CA37}" type="presOf" srcId="{7361A9D3-CFEF-4102-9BB5-89F4844B924F}" destId="{E60A3ED4-DE97-429C-9BD3-D8B43A49326B}" srcOrd="0" destOrd="0" presId="urn:microsoft.com/office/officeart/2005/8/layout/vList5"/>
    <dgm:cxn modelId="{4DCE670C-CA23-47D7-B9B4-BCB977BD6F8B}" srcId="{70699D74-8C6C-475C-A2C8-749C3486E186}" destId="{E7EE3ADD-85F9-4E57-8496-838D9FBAEFD4}" srcOrd="1" destOrd="0" parTransId="{9014AB15-23E1-4C4C-A89A-A2F50291D0CB}" sibTransId="{56BD1449-532D-4DF7-9976-2900B4753280}"/>
    <dgm:cxn modelId="{E6E68385-6E97-421B-8C13-042D544B65F0}" type="presOf" srcId="{FE3A5D2B-3B0C-45BE-A8B6-E6980D9ADBAF}" destId="{BB7549CA-86FC-4C7D-BD00-E3E6B8DB9084}" srcOrd="0" destOrd="0" presId="urn:microsoft.com/office/officeart/2005/8/layout/vList5"/>
    <dgm:cxn modelId="{899F7B5B-B691-4F82-9AEB-52557C8D8C36}" type="presParOf" srcId="{42ABED15-420F-4EC7-BCE2-8E1EA4C2A399}" destId="{9EC37A34-D253-4854-B691-7A2FFA845905}" srcOrd="0" destOrd="0" presId="urn:microsoft.com/office/officeart/2005/8/layout/vList5"/>
    <dgm:cxn modelId="{61604CB8-B7DD-4F4A-89D9-4A386F72AE5A}" type="presParOf" srcId="{9EC37A34-D253-4854-B691-7A2FFA845905}" destId="{E28DE673-205A-4D21-8F9D-C5882142BE27}" srcOrd="0" destOrd="0" presId="urn:microsoft.com/office/officeart/2005/8/layout/vList5"/>
    <dgm:cxn modelId="{00263F4F-61E5-4255-84CE-42F56ED08E69}" type="presParOf" srcId="{9EC37A34-D253-4854-B691-7A2FFA845905}" destId="{613F7ADD-634F-4564-99AC-AB0249259E62}" srcOrd="1" destOrd="0" presId="urn:microsoft.com/office/officeart/2005/8/layout/vList5"/>
    <dgm:cxn modelId="{8C57F138-AAE4-4628-AAA5-3842069D4DB6}" type="presParOf" srcId="{42ABED15-420F-4EC7-BCE2-8E1EA4C2A399}" destId="{FC51B570-07C6-4BA3-9705-54E241FC8ADF}" srcOrd="1" destOrd="0" presId="urn:microsoft.com/office/officeart/2005/8/layout/vList5"/>
    <dgm:cxn modelId="{2E1D5AC2-7833-485C-AE3C-0A599D65955D}" type="presParOf" srcId="{42ABED15-420F-4EC7-BCE2-8E1EA4C2A399}" destId="{733B762C-A00F-48EA-AF57-153E35708324}" srcOrd="2" destOrd="0" presId="urn:microsoft.com/office/officeart/2005/8/layout/vList5"/>
    <dgm:cxn modelId="{6C01ADF4-8F93-4EE7-A658-390C95A54B35}" type="presParOf" srcId="{733B762C-A00F-48EA-AF57-153E35708324}" destId="{2F508634-4126-4B4D-B2D2-AE6A432D8EBC}" srcOrd="0" destOrd="0" presId="urn:microsoft.com/office/officeart/2005/8/layout/vList5"/>
    <dgm:cxn modelId="{64355328-961F-42D3-AFBE-E3ACBB117622}" type="presParOf" srcId="{733B762C-A00F-48EA-AF57-153E35708324}" destId="{E60A3ED4-DE97-429C-9BD3-D8B43A49326B}" srcOrd="1" destOrd="0" presId="urn:microsoft.com/office/officeart/2005/8/layout/vList5"/>
    <dgm:cxn modelId="{205168AD-A3CD-4B10-97B7-7260BFE4DB44}" type="presParOf" srcId="{42ABED15-420F-4EC7-BCE2-8E1EA4C2A399}" destId="{4FC97B9F-D74D-4404-ACC4-331657F0C224}" srcOrd="3" destOrd="0" presId="urn:microsoft.com/office/officeart/2005/8/layout/vList5"/>
    <dgm:cxn modelId="{52A0C794-C53D-4533-B979-78C49A58029F}" type="presParOf" srcId="{42ABED15-420F-4EC7-BCE2-8E1EA4C2A399}" destId="{33CED478-7394-4A27-8121-8395964BFBFC}" srcOrd="4" destOrd="0" presId="urn:microsoft.com/office/officeart/2005/8/layout/vList5"/>
    <dgm:cxn modelId="{5BB0A1F9-05F8-4B00-867C-560A9EB0B52E}" type="presParOf" srcId="{33CED478-7394-4A27-8121-8395964BFBFC}" destId="{3F4C142B-3C9B-485B-A66C-485952C6590E}" srcOrd="0" destOrd="0" presId="urn:microsoft.com/office/officeart/2005/8/layout/vList5"/>
    <dgm:cxn modelId="{A2C32A46-1053-4678-9FE9-E222635283EF}" type="presParOf" srcId="{33CED478-7394-4A27-8121-8395964BFBFC}" destId="{BB7549CA-86FC-4C7D-BD00-E3E6B8DB90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0CE2564-2A04-499B-AEAB-5FC67C9D831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116DB2C8-480C-451A-AF82-1F748733136C}">
      <dgm:prSet phldrT="[Text]"/>
      <dgm:spPr/>
      <dgm:t>
        <a:bodyPr/>
        <a:lstStyle/>
        <a:p>
          <a:r>
            <a:rPr lang="id-ID" dirty="0" smtClean="0"/>
            <a:t>Limfosit</a:t>
          </a:r>
          <a:endParaRPr lang="id-ID" dirty="0"/>
        </a:p>
      </dgm:t>
    </dgm:pt>
    <dgm:pt modelId="{6074015C-D1CB-46C5-B3A5-4ECD7A1EAF55}" type="parTrans" cxnId="{161D3091-A8F1-4798-BD51-220FF015D4DA}">
      <dgm:prSet/>
      <dgm:spPr/>
      <dgm:t>
        <a:bodyPr/>
        <a:lstStyle/>
        <a:p>
          <a:endParaRPr lang="id-ID"/>
        </a:p>
      </dgm:t>
    </dgm:pt>
    <dgm:pt modelId="{DFBB75E2-ADB3-41DD-9CAD-40FE4542BCD8}" type="sibTrans" cxnId="{161D3091-A8F1-4798-BD51-220FF015D4DA}">
      <dgm:prSet/>
      <dgm:spPr/>
      <dgm:t>
        <a:bodyPr/>
        <a:lstStyle/>
        <a:p>
          <a:endParaRPr lang="id-ID"/>
        </a:p>
      </dgm:t>
    </dgm:pt>
    <dgm:pt modelId="{D99D64F3-4924-46BA-B582-7A8889B33BEF}">
      <dgm:prSet phldrT="[Text]" custT="1"/>
      <dgm:spPr/>
      <dgm:t>
        <a:bodyPr/>
        <a:lstStyle/>
        <a:p>
          <a:r>
            <a:rPr lang="id-ID" sz="1800" dirty="0" smtClean="0"/>
            <a:t>Berbentuk sferis dengan inti bulat.</a:t>
          </a:r>
          <a:endParaRPr lang="id-ID" sz="1800" dirty="0"/>
        </a:p>
      </dgm:t>
    </dgm:pt>
    <dgm:pt modelId="{66B6E8C8-58E7-497B-ABCF-263B9F0D0EDB}" type="parTrans" cxnId="{F45A178A-963A-4BAE-840E-E5B4A81EB12D}">
      <dgm:prSet/>
      <dgm:spPr/>
      <dgm:t>
        <a:bodyPr/>
        <a:lstStyle/>
        <a:p>
          <a:endParaRPr lang="id-ID"/>
        </a:p>
      </dgm:t>
    </dgm:pt>
    <dgm:pt modelId="{4F059366-C375-4297-88A4-E49112F2F807}" type="sibTrans" cxnId="{F45A178A-963A-4BAE-840E-E5B4A81EB12D}">
      <dgm:prSet/>
      <dgm:spPr/>
      <dgm:t>
        <a:bodyPr/>
        <a:lstStyle/>
        <a:p>
          <a:endParaRPr lang="id-ID"/>
        </a:p>
      </dgm:t>
    </dgm:pt>
    <dgm:pt modelId="{70699D74-8C6C-475C-A2C8-749C3486E186}">
      <dgm:prSet phldrT="[Text]"/>
      <dgm:spPr/>
      <dgm:t>
        <a:bodyPr/>
        <a:lstStyle/>
        <a:p>
          <a:r>
            <a:rPr lang="id-ID" dirty="0" smtClean="0"/>
            <a:t>Monosit</a:t>
          </a:r>
          <a:endParaRPr lang="id-ID" dirty="0"/>
        </a:p>
      </dgm:t>
    </dgm:pt>
    <dgm:pt modelId="{4D659065-38C3-47AB-98F1-673819EC360E}" type="parTrans" cxnId="{0F61ADF4-7686-46D9-AAAF-CF4721AA77C5}">
      <dgm:prSet/>
      <dgm:spPr/>
      <dgm:t>
        <a:bodyPr/>
        <a:lstStyle/>
        <a:p>
          <a:endParaRPr lang="id-ID"/>
        </a:p>
      </dgm:t>
    </dgm:pt>
    <dgm:pt modelId="{8C510C21-5945-4C3F-816F-5BA57A7F82D1}" type="sibTrans" cxnId="{0F61ADF4-7686-46D9-AAAF-CF4721AA77C5}">
      <dgm:prSet/>
      <dgm:spPr/>
      <dgm:t>
        <a:bodyPr/>
        <a:lstStyle/>
        <a:p>
          <a:endParaRPr lang="id-ID"/>
        </a:p>
      </dgm:t>
    </dgm:pt>
    <dgm:pt modelId="{7361A9D3-CFEF-4102-9BB5-89F4844B924F}">
      <dgm:prSet phldrT="[Text]" custT="1"/>
      <dgm:spPr/>
      <dgm:t>
        <a:bodyPr/>
        <a:lstStyle/>
        <a:p>
          <a:r>
            <a:rPr lang="id-ID" sz="1800" dirty="0" smtClean="0"/>
            <a:t>Selnya mengandung beberapa granula.</a:t>
          </a:r>
          <a:endParaRPr lang="id-ID" sz="1800" dirty="0"/>
        </a:p>
      </dgm:t>
    </dgm:pt>
    <dgm:pt modelId="{B0FF984E-B025-4529-A1F2-1892BFB138E0}" type="parTrans" cxnId="{0F716281-6DD0-422C-93BB-AED948485BA1}">
      <dgm:prSet/>
      <dgm:spPr/>
      <dgm:t>
        <a:bodyPr/>
        <a:lstStyle/>
        <a:p>
          <a:endParaRPr lang="id-ID"/>
        </a:p>
      </dgm:t>
    </dgm:pt>
    <dgm:pt modelId="{D8FADCE9-9EFA-4EFC-8281-EC23551DB4C0}" type="sibTrans" cxnId="{0F716281-6DD0-422C-93BB-AED948485BA1}">
      <dgm:prSet/>
      <dgm:spPr/>
      <dgm:t>
        <a:bodyPr/>
        <a:lstStyle/>
        <a:p>
          <a:endParaRPr lang="id-ID"/>
        </a:p>
      </dgm:t>
    </dgm:pt>
    <dgm:pt modelId="{61AAA613-9CD2-4A4A-A64B-718CE177B861}">
      <dgm:prSet phldrT="[Text]" custT="1"/>
      <dgm:spPr/>
      <dgm:t>
        <a:bodyPr/>
        <a:lstStyle/>
        <a:p>
          <a:r>
            <a:rPr lang="id-ID" sz="1800" dirty="0" smtClean="0"/>
            <a:t>Intinya berukuran besar dan hampir memenuhi seluruh bagian sel sehingga sitoplasma berwarna kebiruan nampak tipis.</a:t>
          </a:r>
          <a:endParaRPr lang="id-ID" sz="1800" dirty="0"/>
        </a:p>
      </dgm:t>
    </dgm:pt>
    <dgm:pt modelId="{5972C993-2AE2-4DA9-9FBC-B5E516C9FC93}" type="parTrans" cxnId="{8BAF1BA6-A6E6-411A-BACD-041185DBE01F}">
      <dgm:prSet/>
      <dgm:spPr/>
      <dgm:t>
        <a:bodyPr/>
        <a:lstStyle/>
        <a:p>
          <a:endParaRPr lang="id-ID"/>
        </a:p>
      </dgm:t>
    </dgm:pt>
    <dgm:pt modelId="{413E72D9-0A1D-45CF-90C1-A739548778D2}" type="sibTrans" cxnId="{8BAF1BA6-A6E6-411A-BACD-041185DBE01F}">
      <dgm:prSet/>
      <dgm:spPr/>
      <dgm:t>
        <a:bodyPr/>
        <a:lstStyle/>
        <a:p>
          <a:endParaRPr lang="id-ID"/>
        </a:p>
      </dgm:t>
    </dgm:pt>
    <dgm:pt modelId="{0B5FA795-90EE-4A0D-8465-B75C32109F83}">
      <dgm:prSet phldrT="[Text]" custT="1"/>
      <dgm:spPr/>
      <dgm:t>
        <a:bodyPr/>
        <a:lstStyle/>
        <a:p>
          <a:r>
            <a:rPr lang="id-ID" sz="1800" dirty="0" smtClean="0"/>
            <a:t>Jumlahnya cukup banyak dalam peredaran darah.</a:t>
          </a:r>
          <a:endParaRPr lang="id-ID" sz="1800" dirty="0"/>
        </a:p>
      </dgm:t>
    </dgm:pt>
    <dgm:pt modelId="{4D73885A-280D-42F3-8F96-6E12965F3C8F}" type="parTrans" cxnId="{C5F0AAA8-A85D-4221-B406-B70A3A326EB5}">
      <dgm:prSet/>
      <dgm:spPr/>
      <dgm:t>
        <a:bodyPr/>
        <a:lstStyle/>
        <a:p>
          <a:endParaRPr lang="id-ID"/>
        </a:p>
      </dgm:t>
    </dgm:pt>
    <dgm:pt modelId="{E0196C9D-3C6B-4CF3-962B-B5AE8AA50CBF}" type="sibTrans" cxnId="{C5F0AAA8-A85D-4221-B406-B70A3A326EB5}">
      <dgm:prSet/>
      <dgm:spPr/>
      <dgm:t>
        <a:bodyPr/>
        <a:lstStyle/>
        <a:p>
          <a:endParaRPr lang="id-ID"/>
        </a:p>
      </dgm:t>
    </dgm:pt>
    <dgm:pt modelId="{8E78EB8C-38EC-485A-899F-8D49174232CC}">
      <dgm:prSet phldrT="[Text]" custT="1"/>
      <dgm:spPr/>
      <dgm:t>
        <a:bodyPr/>
        <a:lstStyle/>
        <a:p>
          <a:r>
            <a:rPr lang="id-ID" sz="1800" dirty="0" smtClean="0"/>
            <a:t>Ukurannya bervariasi, mulai dari yang kecil berdiameter 5-8</a:t>
          </a:r>
          <a:r>
            <a:rPr lang="id-ID" sz="1800" dirty="0" smtClean="0">
              <a:latin typeface="Calibri"/>
            </a:rPr>
            <a:t>µm hingga yang besar dengan diameter sekitar </a:t>
          </a:r>
          <a:r>
            <a:rPr lang="id-ID" sz="1800" dirty="0" smtClean="0"/>
            <a:t>15</a:t>
          </a:r>
          <a:r>
            <a:rPr lang="id-ID" sz="1800" dirty="0" smtClean="0">
              <a:latin typeface="Calibri"/>
            </a:rPr>
            <a:t>µm.</a:t>
          </a:r>
          <a:r>
            <a:rPr lang="id-ID" sz="1800" dirty="0" smtClean="0"/>
            <a:t> </a:t>
          </a:r>
          <a:endParaRPr lang="id-ID" sz="1800" dirty="0"/>
        </a:p>
      </dgm:t>
    </dgm:pt>
    <dgm:pt modelId="{BC6D6D7D-694F-4B2E-95EA-487FAF9CCD47}" type="parTrans" cxnId="{D2B32F5E-FCC6-41A1-93C7-46F2B9B5FE8D}">
      <dgm:prSet/>
      <dgm:spPr/>
      <dgm:t>
        <a:bodyPr/>
        <a:lstStyle/>
        <a:p>
          <a:endParaRPr lang="id-ID"/>
        </a:p>
      </dgm:t>
    </dgm:pt>
    <dgm:pt modelId="{56F1A1F9-DB0C-41D5-BCA5-ACC8265B0045}" type="sibTrans" cxnId="{D2B32F5E-FCC6-41A1-93C7-46F2B9B5FE8D}">
      <dgm:prSet/>
      <dgm:spPr/>
      <dgm:t>
        <a:bodyPr/>
        <a:lstStyle/>
        <a:p>
          <a:endParaRPr lang="id-ID"/>
        </a:p>
      </dgm:t>
    </dgm:pt>
    <dgm:pt modelId="{D6133C8C-3D88-4917-95E2-5AACB74DD5F5}">
      <dgm:prSet phldrT="[Text]" custT="1"/>
      <dgm:spPr/>
      <dgm:t>
        <a:bodyPr/>
        <a:lstStyle/>
        <a:p>
          <a:r>
            <a:rPr lang="id-ID" sz="1800" dirty="0" smtClean="0"/>
            <a:t>Memiliki kemampuan fagositosis.</a:t>
          </a:r>
          <a:endParaRPr lang="id-ID" sz="1800" dirty="0"/>
        </a:p>
      </dgm:t>
    </dgm:pt>
    <dgm:pt modelId="{31287BED-4828-4B48-ACD9-543540F546CE}" type="parTrans" cxnId="{6259E41F-2B6B-49CA-BDA2-26809CA1CB79}">
      <dgm:prSet/>
      <dgm:spPr/>
      <dgm:t>
        <a:bodyPr/>
        <a:lstStyle/>
        <a:p>
          <a:endParaRPr lang="id-ID"/>
        </a:p>
      </dgm:t>
    </dgm:pt>
    <dgm:pt modelId="{0D4B8AC3-8B7B-4116-8CA0-DE910995D2BD}" type="sibTrans" cxnId="{6259E41F-2B6B-49CA-BDA2-26809CA1CB79}">
      <dgm:prSet/>
      <dgm:spPr/>
      <dgm:t>
        <a:bodyPr/>
        <a:lstStyle/>
        <a:p>
          <a:endParaRPr lang="id-ID"/>
        </a:p>
      </dgm:t>
    </dgm:pt>
    <dgm:pt modelId="{ED1A9A80-2CD1-4CEB-95E4-E6592536DDA6}">
      <dgm:prSet phldrT="[Text]" custT="1"/>
      <dgm:spPr/>
      <dgm:t>
        <a:bodyPr/>
        <a:lstStyle/>
        <a:p>
          <a:r>
            <a:rPr lang="id-ID" sz="1800" dirty="0" smtClean="0"/>
            <a:t>Diameter sel sekitar 12-18</a:t>
          </a:r>
          <a:r>
            <a:rPr lang="id-ID" sz="1800" dirty="0" smtClean="0">
              <a:latin typeface="Calibri"/>
            </a:rPr>
            <a:t>µm.</a:t>
          </a:r>
          <a:endParaRPr lang="id-ID" sz="1800" dirty="0"/>
        </a:p>
      </dgm:t>
    </dgm:pt>
    <dgm:pt modelId="{CC712159-E83B-45A0-97F3-1211EBFE566C}" type="parTrans" cxnId="{6115C429-01AC-482C-929F-126C51C23BD6}">
      <dgm:prSet/>
      <dgm:spPr/>
      <dgm:t>
        <a:bodyPr/>
        <a:lstStyle/>
        <a:p>
          <a:endParaRPr lang="id-ID"/>
        </a:p>
      </dgm:t>
    </dgm:pt>
    <dgm:pt modelId="{525769BA-08F8-49A4-BD80-8059331C5B07}" type="sibTrans" cxnId="{6115C429-01AC-482C-929F-126C51C23BD6}">
      <dgm:prSet/>
      <dgm:spPr/>
      <dgm:t>
        <a:bodyPr/>
        <a:lstStyle/>
        <a:p>
          <a:endParaRPr lang="id-ID"/>
        </a:p>
      </dgm:t>
    </dgm:pt>
    <dgm:pt modelId="{F349E3CE-8B8A-4EEE-85BE-ACC52CE9A3E4}">
      <dgm:prSet phldrT="[Text]" custT="1"/>
      <dgm:spPr/>
      <dgm:t>
        <a:bodyPr/>
        <a:lstStyle/>
        <a:p>
          <a:r>
            <a:rPr lang="id-ID" sz="1800" dirty="0" smtClean="0"/>
            <a:t>Inti selnya berbentuk oval atau seperti tapal kuda.</a:t>
          </a:r>
          <a:endParaRPr lang="id-ID" sz="1800" dirty="0"/>
        </a:p>
      </dgm:t>
    </dgm:pt>
    <dgm:pt modelId="{2DF18DF9-3A8F-469E-A522-58F6E2ABB647}" type="parTrans" cxnId="{F2A07F63-F974-4A52-BB01-F485710CB91B}">
      <dgm:prSet/>
      <dgm:spPr/>
      <dgm:t>
        <a:bodyPr/>
        <a:lstStyle/>
        <a:p>
          <a:endParaRPr lang="id-ID"/>
        </a:p>
      </dgm:t>
    </dgm:pt>
    <dgm:pt modelId="{C12750B1-02DC-445E-A2E2-11D81A3775B9}" type="sibTrans" cxnId="{F2A07F63-F974-4A52-BB01-F485710CB91B}">
      <dgm:prSet/>
      <dgm:spPr/>
      <dgm:t>
        <a:bodyPr/>
        <a:lstStyle/>
        <a:p>
          <a:endParaRPr lang="id-ID"/>
        </a:p>
      </dgm:t>
    </dgm:pt>
    <dgm:pt modelId="{3FC9317B-C8FB-4DD8-A5AA-0564016BC030}">
      <dgm:prSet phldrT="[Text]" custT="1"/>
      <dgm:spPr/>
      <dgm:t>
        <a:bodyPr/>
        <a:lstStyle/>
        <a:p>
          <a:r>
            <a:rPr lang="id-ID" sz="1800" dirty="0" smtClean="0"/>
            <a:t>Sitoplasma cukup banyak berwana biru mengandung granula yang asidofilik.</a:t>
          </a:r>
          <a:endParaRPr lang="id-ID" sz="1800" dirty="0"/>
        </a:p>
      </dgm:t>
    </dgm:pt>
    <dgm:pt modelId="{48C59281-7F65-4378-BD3E-B388C6A8712C}" type="parTrans" cxnId="{9BE551BF-F6A2-4586-A146-95318DAFB0A5}">
      <dgm:prSet/>
      <dgm:spPr/>
      <dgm:t>
        <a:bodyPr/>
        <a:lstStyle/>
        <a:p>
          <a:endParaRPr lang="id-ID"/>
        </a:p>
      </dgm:t>
    </dgm:pt>
    <dgm:pt modelId="{9B1B02C9-4E06-4DA0-B83B-9C8E9F6CD376}" type="sibTrans" cxnId="{9BE551BF-F6A2-4586-A146-95318DAFB0A5}">
      <dgm:prSet/>
      <dgm:spPr/>
      <dgm:t>
        <a:bodyPr/>
        <a:lstStyle/>
        <a:p>
          <a:endParaRPr lang="id-ID"/>
        </a:p>
      </dgm:t>
    </dgm:pt>
    <dgm:pt modelId="{42ABED15-420F-4EC7-BCE2-8E1EA4C2A399}" type="pres">
      <dgm:prSet presAssocID="{C0CE2564-2A04-499B-AEAB-5FC67C9D83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EC37A34-D253-4854-B691-7A2FFA845905}" type="pres">
      <dgm:prSet presAssocID="{116DB2C8-480C-451A-AF82-1F748733136C}" presName="linNode" presStyleCnt="0"/>
      <dgm:spPr/>
    </dgm:pt>
    <dgm:pt modelId="{E28DE673-205A-4D21-8F9D-C5882142BE27}" type="pres">
      <dgm:prSet presAssocID="{116DB2C8-480C-451A-AF82-1F748733136C}" presName="parentText" presStyleLbl="node1" presStyleIdx="0" presStyleCnt="2" custScaleX="58730" custScaleY="4217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3F7ADD-634F-4564-99AC-AB0249259E62}" type="pres">
      <dgm:prSet presAssocID="{116DB2C8-480C-451A-AF82-1F748733136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51B570-07C6-4BA3-9705-54E241FC8ADF}" type="pres">
      <dgm:prSet presAssocID="{DFBB75E2-ADB3-41DD-9CAD-40FE4542BCD8}" presName="sp" presStyleCnt="0"/>
      <dgm:spPr/>
    </dgm:pt>
    <dgm:pt modelId="{733B762C-A00F-48EA-AF57-153E35708324}" type="pres">
      <dgm:prSet presAssocID="{70699D74-8C6C-475C-A2C8-749C3486E186}" presName="linNode" presStyleCnt="0"/>
      <dgm:spPr/>
    </dgm:pt>
    <dgm:pt modelId="{2F508634-4126-4B4D-B2D2-AE6A432D8EBC}" type="pres">
      <dgm:prSet presAssocID="{70699D74-8C6C-475C-A2C8-749C3486E186}" presName="parentText" presStyleLbl="node1" presStyleIdx="1" presStyleCnt="2" custScaleX="58730" custScaleY="4217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0A3ED4-DE97-429C-9BD3-D8B43A49326B}" type="pres">
      <dgm:prSet presAssocID="{70699D74-8C6C-475C-A2C8-749C3486E186}" presName="descendantText" presStyleLbl="alignAccFollowNode1" presStyleIdx="1" presStyleCnt="2" custScaleY="6898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C581B65-33D0-42BC-BED2-D08D8F01AD3C}" type="presOf" srcId="{0B5FA795-90EE-4A0D-8465-B75C32109F83}" destId="{613F7ADD-634F-4564-99AC-AB0249259E62}" srcOrd="0" destOrd="2" presId="urn:microsoft.com/office/officeart/2005/8/layout/vList5"/>
    <dgm:cxn modelId="{9C35A91D-0078-4907-BF29-BC367C98F1CA}" type="presOf" srcId="{F349E3CE-8B8A-4EEE-85BE-ACC52CE9A3E4}" destId="{E60A3ED4-DE97-429C-9BD3-D8B43A49326B}" srcOrd="0" destOrd="2" presId="urn:microsoft.com/office/officeart/2005/8/layout/vList5"/>
    <dgm:cxn modelId="{F2A07F63-F974-4A52-BB01-F485710CB91B}" srcId="{70699D74-8C6C-475C-A2C8-749C3486E186}" destId="{F349E3CE-8B8A-4EEE-85BE-ACC52CE9A3E4}" srcOrd="2" destOrd="0" parTransId="{2DF18DF9-3A8F-469E-A522-58F6E2ABB647}" sibTransId="{C12750B1-02DC-445E-A2E2-11D81A3775B9}"/>
    <dgm:cxn modelId="{10F86EFE-CB72-4AE3-A7F9-0A35D1405D56}" type="presOf" srcId="{116DB2C8-480C-451A-AF82-1F748733136C}" destId="{E28DE673-205A-4D21-8F9D-C5882142BE27}" srcOrd="0" destOrd="0" presId="urn:microsoft.com/office/officeart/2005/8/layout/vList5"/>
    <dgm:cxn modelId="{28F91AA4-2B63-4949-8EAC-8D3079F26B97}" type="presOf" srcId="{8E78EB8C-38EC-485A-899F-8D49174232CC}" destId="{613F7ADD-634F-4564-99AC-AB0249259E62}" srcOrd="0" destOrd="3" presId="urn:microsoft.com/office/officeart/2005/8/layout/vList5"/>
    <dgm:cxn modelId="{D2B32F5E-FCC6-41A1-93C7-46F2B9B5FE8D}" srcId="{116DB2C8-480C-451A-AF82-1F748733136C}" destId="{8E78EB8C-38EC-485A-899F-8D49174232CC}" srcOrd="3" destOrd="0" parTransId="{BC6D6D7D-694F-4B2E-95EA-487FAF9CCD47}" sibTransId="{56F1A1F9-DB0C-41D5-BCA5-ACC8265B0045}"/>
    <dgm:cxn modelId="{2C6C1C4E-89CC-4799-AA3C-0CB598CB782A}" type="presOf" srcId="{7361A9D3-CFEF-4102-9BB5-89F4844B924F}" destId="{E60A3ED4-DE97-429C-9BD3-D8B43A49326B}" srcOrd="0" destOrd="0" presId="urn:microsoft.com/office/officeart/2005/8/layout/vList5"/>
    <dgm:cxn modelId="{9BE551BF-F6A2-4586-A146-95318DAFB0A5}" srcId="{70699D74-8C6C-475C-A2C8-749C3486E186}" destId="{3FC9317B-C8FB-4DD8-A5AA-0564016BC030}" srcOrd="3" destOrd="0" parTransId="{48C59281-7F65-4378-BD3E-B388C6A8712C}" sibTransId="{9B1B02C9-4E06-4DA0-B83B-9C8E9F6CD376}"/>
    <dgm:cxn modelId="{35A3F58E-89B0-4DEC-B99C-A5697748EA3C}" type="presOf" srcId="{D6133C8C-3D88-4917-95E2-5AACB74DD5F5}" destId="{613F7ADD-634F-4564-99AC-AB0249259E62}" srcOrd="0" destOrd="4" presId="urn:microsoft.com/office/officeart/2005/8/layout/vList5"/>
    <dgm:cxn modelId="{0F716281-6DD0-422C-93BB-AED948485BA1}" srcId="{70699D74-8C6C-475C-A2C8-749C3486E186}" destId="{7361A9D3-CFEF-4102-9BB5-89F4844B924F}" srcOrd="0" destOrd="0" parTransId="{B0FF984E-B025-4529-A1F2-1892BFB138E0}" sibTransId="{D8FADCE9-9EFA-4EFC-8281-EC23551DB4C0}"/>
    <dgm:cxn modelId="{161D3091-A8F1-4798-BD51-220FF015D4DA}" srcId="{C0CE2564-2A04-499B-AEAB-5FC67C9D8317}" destId="{116DB2C8-480C-451A-AF82-1F748733136C}" srcOrd="0" destOrd="0" parTransId="{6074015C-D1CB-46C5-B3A5-4ECD7A1EAF55}" sibTransId="{DFBB75E2-ADB3-41DD-9CAD-40FE4542BCD8}"/>
    <dgm:cxn modelId="{AE6DF102-774A-4602-B3A5-34DBA0A98608}" type="presOf" srcId="{ED1A9A80-2CD1-4CEB-95E4-E6592536DDA6}" destId="{E60A3ED4-DE97-429C-9BD3-D8B43A49326B}" srcOrd="0" destOrd="1" presId="urn:microsoft.com/office/officeart/2005/8/layout/vList5"/>
    <dgm:cxn modelId="{0F61ADF4-7686-46D9-AAAF-CF4721AA77C5}" srcId="{C0CE2564-2A04-499B-AEAB-5FC67C9D8317}" destId="{70699D74-8C6C-475C-A2C8-749C3486E186}" srcOrd="1" destOrd="0" parTransId="{4D659065-38C3-47AB-98F1-673819EC360E}" sibTransId="{8C510C21-5945-4C3F-816F-5BA57A7F82D1}"/>
    <dgm:cxn modelId="{3BADE8D0-DE15-431E-9DDB-870FE7A7D32B}" type="presOf" srcId="{3FC9317B-C8FB-4DD8-A5AA-0564016BC030}" destId="{E60A3ED4-DE97-429C-9BD3-D8B43A49326B}" srcOrd="0" destOrd="3" presId="urn:microsoft.com/office/officeart/2005/8/layout/vList5"/>
    <dgm:cxn modelId="{6259E41F-2B6B-49CA-BDA2-26809CA1CB79}" srcId="{116DB2C8-480C-451A-AF82-1F748733136C}" destId="{D6133C8C-3D88-4917-95E2-5AACB74DD5F5}" srcOrd="4" destOrd="0" parTransId="{31287BED-4828-4B48-ACD9-543540F546CE}" sibTransId="{0D4B8AC3-8B7B-4116-8CA0-DE910995D2BD}"/>
    <dgm:cxn modelId="{8BAF1BA6-A6E6-411A-BACD-041185DBE01F}" srcId="{116DB2C8-480C-451A-AF82-1F748733136C}" destId="{61AAA613-9CD2-4A4A-A64B-718CE177B861}" srcOrd="1" destOrd="0" parTransId="{5972C993-2AE2-4DA9-9FBC-B5E516C9FC93}" sibTransId="{413E72D9-0A1D-45CF-90C1-A739548778D2}"/>
    <dgm:cxn modelId="{F45A178A-963A-4BAE-840E-E5B4A81EB12D}" srcId="{116DB2C8-480C-451A-AF82-1F748733136C}" destId="{D99D64F3-4924-46BA-B582-7A8889B33BEF}" srcOrd="0" destOrd="0" parTransId="{66B6E8C8-58E7-497B-ABCF-263B9F0D0EDB}" sibTransId="{4F059366-C375-4297-88A4-E49112F2F807}"/>
    <dgm:cxn modelId="{B0B43395-7DC7-4CDD-9634-B5D1F615C0FA}" type="presOf" srcId="{D99D64F3-4924-46BA-B582-7A8889B33BEF}" destId="{613F7ADD-634F-4564-99AC-AB0249259E62}" srcOrd="0" destOrd="0" presId="urn:microsoft.com/office/officeart/2005/8/layout/vList5"/>
    <dgm:cxn modelId="{2AFB5E5D-E90B-4BC2-8C00-0C51E9763687}" type="presOf" srcId="{C0CE2564-2A04-499B-AEAB-5FC67C9D8317}" destId="{42ABED15-420F-4EC7-BCE2-8E1EA4C2A399}" srcOrd="0" destOrd="0" presId="urn:microsoft.com/office/officeart/2005/8/layout/vList5"/>
    <dgm:cxn modelId="{7E24BAE0-049D-44EE-93EA-F1608C38A72A}" type="presOf" srcId="{61AAA613-9CD2-4A4A-A64B-718CE177B861}" destId="{613F7ADD-634F-4564-99AC-AB0249259E62}" srcOrd="0" destOrd="1" presId="urn:microsoft.com/office/officeart/2005/8/layout/vList5"/>
    <dgm:cxn modelId="{C5F0AAA8-A85D-4221-B406-B70A3A326EB5}" srcId="{116DB2C8-480C-451A-AF82-1F748733136C}" destId="{0B5FA795-90EE-4A0D-8465-B75C32109F83}" srcOrd="2" destOrd="0" parTransId="{4D73885A-280D-42F3-8F96-6E12965F3C8F}" sibTransId="{E0196C9D-3C6B-4CF3-962B-B5AE8AA50CBF}"/>
    <dgm:cxn modelId="{6115C429-01AC-482C-929F-126C51C23BD6}" srcId="{70699D74-8C6C-475C-A2C8-749C3486E186}" destId="{ED1A9A80-2CD1-4CEB-95E4-E6592536DDA6}" srcOrd="1" destOrd="0" parTransId="{CC712159-E83B-45A0-97F3-1211EBFE566C}" sibTransId="{525769BA-08F8-49A4-BD80-8059331C5B07}"/>
    <dgm:cxn modelId="{ABEC0A06-CA9B-4F2F-B441-0F5B8CB31B3C}" type="presOf" srcId="{70699D74-8C6C-475C-A2C8-749C3486E186}" destId="{2F508634-4126-4B4D-B2D2-AE6A432D8EBC}" srcOrd="0" destOrd="0" presId="urn:microsoft.com/office/officeart/2005/8/layout/vList5"/>
    <dgm:cxn modelId="{B93D3D89-70A4-4FD4-92EF-3EC034C072B8}" type="presParOf" srcId="{42ABED15-420F-4EC7-BCE2-8E1EA4C2A399}" destId="{9EC37A34-D253-4854-B691-7A2FFA845905}" srcOrd="0" destOrd="0" presId="urn:microsoft.com/office/officeart/2005/8/layout/vList5"/>
    <dgm:cxn modelId="{EA794B1B-C6FD-456F-B491-5A0A4B3F3E43}" type="presParOf" srcId="{9EC37A34-D253-4854-B691-7A2FFA845905}" destId="{E28DE673-205A-4D21-8F9D-C5882142BE27}" srcOrd="0" destOrd="0" presId="urn:microsoft.com/office/officeart/2005/8/layout/vList5"/>
    <dgm:cxn modelId="{661E64DB-05FD-4870-A454-8AD288E0AD36}" type="presParOf" srcId="{9EC37A34-D253-4854-B691-7A2FFA845905}" destId="{613F7ADD-634F-4564-99AC-AB0249259E62}" srcOrd="1" destOrd="0" presId="urn:microsoft.com/office/officeart/2005/8/layout/vList5"/>
    <dgm:cxn modelId="{D1212244-E252-4A34-89E9-E95FEF3518D1}" type="presParOf" srcId="{42ABED15-420F-4EC7-BCE2-8E1EA4C2A399}" destId="{FC51B570-07C6-4BA3-9705-54E241FC8ADF}" srcOrd="1" destOrd="0" presId="urn:microsoft.com/office/officeart/2005/8/layout/vList5"/>
    <dgm:cxn modelId="{A5FA49A2-ECDD-4267-9810-FAD64AB0C9E4}" type="presParOf" srcId="{42ABED15-420F-4EC7-BCE2-8E1EA4C2A399}" destId="{733B762C-A00F-48EA-AF57-153E35708324}" srcOrd="2" destOrd="0" presId="urn:microsoft.com/office/officeart/2005/8/layout/vList5"/>
    <dgm:cxn modelId="{A7E90C0D-8F14-4E76-908F-50C8235EDF61}" type="presParOf" srcId="{733B762C-A00F-48EA-AF57-153E35708324}" destId="{2F508634-4126-4B4D-B2D2-AE6A432D8EBC}" srcOrd="0" destOrd="0" presId="urn:microsoft.com/office/officeart/2005/8/layout/vList5"/>
    <dgm:cxn modelId="{A32B10EA-42DE-4686-9CBE-019C2636529A}" type="presParOf" srcId="{733B762C-A00F-48EA-AF57-153E35708324}" destId="{E60A3ED4-DE97-429C-9BD3-D8B43A4932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4D3F29-5792-438F-9B1D-C88B92BAB422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D13674C-59AE-412D-B730-9D808C5D430D}">
      <dgm:prSet phldrT="[Text]"/>
      <dgm:spPr/>
      <dgm:t>
        <a:bodyPr/>
        <a:lstStyle/>
        <a:p>
          <a:r>
            <a:rPr lang="id-ID" dirty="0" smtClean="0"/>
            <a:t>Kelompok sel-sel yang menetap</a:t>
          </a:r>
          <a:endParaRPr lang="id-ID" dirty="0"/>
        </a:p>
      </dgm:t>
    </dgm:pt>
    <dgm:pt modelId="{3F54C9D8-F0C7-4CC7-8FEB-433DC012DE82}" type="parTrans" cxnId="{91B15585-DCC7-47E5-9F57-53B07C381E20}">
      <dgm:prSet/>
      <dgm:spPr/>
      <dgm:t>
        <a:bodyPr/>
        <a:lstStyle/>
        <a:p>
          <a:endParaRPr lang="id-ID"/>
        </a:p>
      </dgm:t>
    </dgm:pt>
    <dgm:pt modelId="{B538731E-EA2F-4985-B35A-90DAC6268754}" type="sibTrans" cxnId="{91B15585-DCC7-47E5-9F57-53B07C381E20}">
      <dgm:prSet/>
      <dgm:spPr/>
      <dgm:t>
        <a:bodyPr/>
        <a:lstStyle/>
        <a:p>
          <a:endParaRPr lang="id-ID"/>
        </a:p>
      </dgm:t>
    </dgm:pt>
    <dgm:pt modelId="{2E10BE1B-7F6A-4603-87DB-2FD90F1FB4DF}">
      <dgm:prSet phldrT="[Text]"/>
      <dgm:spPr/>
      <dgm:t>
        <a:bodyPr/>
        <a:lstStyle/>
        <a:p>
          <a:r>
            <a:rPr lang="id-ID" dirty="0" smtClean="0"/>
            <a:t>Fibroblas</a:t>
          </a:r>
          <a:endParaRPr lang="id-ID" dirty="0"/>
        </a:p>
      </dgm:t>
    </dgm:pt>
    <dgm:pt modelId="{0C7FEC6C-1DBD-4F56-8B13-A7DF9B004805}" type="parTrans" cxnId="{2D7A4EF5-5ADA-4B8B-963A-910757C52676}">
      <dgm:prSet/>
      <dgm:spPr/>
      <dgm:t>
        <a:bodyPr/>
        <a:lstStyle/>
        <a:p>
          <a:endParaRPr lang="id-ID"/>
        </a:p>
      </dgm:t>
    </dgm:pt>
    <dgm:pt modelId="{7EBF4855-E74D-41F6-BE4D-8F01AA33D6E6}" type="sibTrans" cxnId="{2D7A4EF5-5ADA-4B8B-963A-910757C52676}">
      <dgm:prSet/>
      <dgm:spPr/>
      <dgm:t>
        <a:bodyPr/>
        <a:lstStyle/>
        <a:p>
          <a:endParaRPr lang="id-ID"/>
        </a:p>
      </dgm:t>
    </dgm:pt>
    <dgm:pt modelId="{D759A5F5-6A4B-4ADD-A4A0-F102A689B33B}">
      <dgm:prSet phldrT="[Text]"/>
      <dgm:spPr/>
      <dgm:t>
        <a:bodyPr/>
        <a:lstStyle/>
        <a:p>
          <a:r>
            <a:rPr lang="id-ID" dirty="0" smtClean="0"/>
            <a:t>Sel lemak</a:t>
          </a:r>
          <a:endParaRPr lang="id-ID" dirty="0"/>
        </a:p>
      </dgm:t>
    </dgm:pt>
    <dgm:pt modelId="{44B64E99-87BC-45B7-B7CA-BD0C9B70FA6E}" type="parTrans" cxnId="{B3BB5337-730B-417B-AC4D-6F2643AA5D8F}">
      <dgm:prSet/>
      <dgm:spPr/>
      <dgm:t>
        <a:bodyPr/>
        <a:lstStyle/>
        <a:p>
          <a:endParaRPr lang="id-ID"/>
        </a:p>
      </dgm:t>
    </dgm:pt>
    <dgm:pt modelId="{4FF6F5EC-2E43-4635-9403-2E582E744CFF}" type="sibTrans" cxnId="{B3BB5337-730B-417B-AC4D-6F2643AA5D8F}">
      <dgm:prSet/>
      <dgm:spPr/>
      <dgm:t>
        <a:bodyPr/>
        <a:lstStyle/>
        <a:p>
          <a:endParaRPr lang="id-ID"/>
        </a:p>
      </dgm:t>
    </dgm:pt>
    <dgm:pt modelId="{476528FB-736B-420C-8072-E19BB83C4E26}">
      <dgm:prSet phldrT="[Text]"/>
      <dgm:spPr/>
      <dgm:t>
        <a:bodyPr/>
        <a:lstStyle/>
        <a:p>
          <a:r>
            <a:rPr lang="id-ID" dirty="0" smtClean="0"/>
            <a:t>Kelompok sel tidak tetap</a:t>
          </a:r>
          <a:endParaRPr lang="id-ID" dirty="0"/>
        </a:p>
      </dgm:t>
    </dgm:pt>
    <dgm:pt modelId="{8FDC253D-721E-4EB5-9991-CA1B695DCE8C}" type="parTrans" cxnId="{2C2E7DE9-1ECC-4F8C-A61A-8254D8618139}">
      <dgm:prSet/>
      <dgm:spPr/>
      <dgm:t>
        <a:bodyPr/>
        <a:lstStyle/>
        <a:p>
          <a:endParaRPr lang="id-ID"/>
        </a:p>
      </dgm:t>
    </dgm:pt>
    <dgm:pt modelId="{2C57716B-0817-4C6E-A51D-0B7921E676D0}" type="sibTrans" cxnId="{2C2E7DE9-1ECC-4F8C-A61A-8254D8618139}">
      <dgm:prSet/>
      <dgm:spPr/>
      <dgm:t>
        <a:bodyPr/>
        <a:lstStyle/>
        <a:p>
          <a:endParaRPr lang="id-ID"/>
        </a:p>
      </dgm:t>
    </dgm:pt>
    <dgm:pt modelId="{E42B6E83-68B0-4E26-96B1-C448B12BF832}">
      <dgm:prSet phldrT="[Text]"/>
      <dgm:spPr/>
      <dgm:t>
        <a:bodyPr/>
        <a:lstStyle/>
        <a:p>
          <a:r>
            <a:rPr lang="id-ID" dirty="0" smtClean="0"/>
            <a:t>Makrofag	Sel plasma</a:t>
          </a:r>
          <a:endParaRPr lang="id-ID" dirty="0"/>
        </a:p>
      </dgm:t>
    </dgm:pt>
    <dgm:pt modelId="{66D2BBDE-C57F-4B27-B2F9-94AABC5C2362}" type="parTrans" cxnId="{3EBF61EF-1400-468F-8068-926AF9AC9342}">
      <dgm:prSet/>
      <dgm:spPr/>
      <dgm:t>
        <a:bodyPr/>
        <a:lstStyle/>
        <a:p>
          <a:endParaRPr lang="id-ID"/>
        </a:p>
      </dgm:t>
    </dgm:pt>
    <dgm:pt modelId="{35CAF5A3-5EF8-4E62-88A3-F795F4C61C31}" type="sibTrans" cxnId="{3EBF61EF-1400-468F-8068-926AF9AC9342}">
      <dgm:prSet/>
      <dgm:spPr/>
      <dgm:t>
        <a:bodyPr/>
        <a:lstStyle/>
        <a:p>
          <a:endParaRPr lang="id-ID"/>
        </a:p>
      </dgm:t>
    </dgm:pt>
    <dgm:pt modelId="{CC047510-0C26-4367-A357-814D4C18C7C0}">
      <dgm:prSet phldrT="[Text]"/>
      <dgm:spPr/>
      <dgm:t>
        <a:bodyPr/>
        <a:lstStyle/>
        <a:p>
          <a:r>
            <a:rPr lang="id-ID" dirty="0" smtClean="0"/>
            <a:t>Limfosit	Sel mast</a:t>
          </a:r>
          <a:endParaRPr lang="id-ID" dirty="0"/>
        </a:p>
      </dgm:t>
    </dgm:pt>
    <dgm:pt modelId="{65F89D19-B751-44BA-A1C6-3DC274EE9547}" type="parTrans" cxnId="{2794AA27-5CBC-4663-AE92-907FB64163B6}">
      <dgm:prSet/>
      <dgm:spPr/>
      <dgm:t>
        <a:bodyPr/>
        <a:lstStyle/>
        <a:p>
          <a:endParaRPr lang="id-ID"/>
        </a:p>
      </dgm:t>
    </dgm:pt>
    <dgm:pt modelId="{B488079D-E1D9-408B-B857-9E6326611B91}" type="sibTrans" cxnId="{2794AA27-5CBC-4663-AE92-907FB64163B6}">
      <dgm:prSet/>
      <dgm:spPr/>
      <dgm:t>
        <a:bodyPr/>
        <a:lstStyle/>
        <a:p>
          <a:endParaRPr lang="id-ID"/>
        </a:p>
      </dgm:t>
    </dgm:pt>
    <dgm:pt modelId="{63976AEA-AA4B-4434-B213-DB5AF13C6727}">
      <dgm:prSet phldrT="[Text]"/>
      <dgm:spPr/>
      <dgm:t>
        <a:bodyPr/>
        <a:lstStyle/>
        <a:p>
          <a:r>
            <a:rPr lang="id-ID" dirty="0" smtClean="0"/>
            <a:t>Sel eosinofil	Sel retikulum</a:t>
          </a:r>
          <a:endParaRPr lang="id-ID" dirty="0"/>
        </a:p>
      </dgm:t>
    </dgm:pt>
    <dgm:pt modelId="{9B80A600-4CFA-41D1-8389-C4B72EFE4E24}" type="parTrans" cxnId="{10B8717F-28BF-49E1-A0A5-5A68577379E6}">
      <dgm:prSet/>
      <dgm:spPr/>
      <dgm:t>
        <a:bodyPr/>
        <a:lstStyle/>
        <a:p>
          <a:endParaRPr lang="id-ID"/>
        </a:p>
      </dgm:t>
    </dgm:pt>
    <dgm:pt modelId="{175B1248-6469-4E68-AD62-4B135EDD624A}" type="sibTrans" cxnId="{10B8717F-28BF-49E1-A0A5-5A68577379E6}">
      <dgm:prSet/>
      <dgm:spPr/>
      <dgm:t>
        <a:bodyPr/>
        <a:lstStyle/>
        <a:p>
          <a:endParaRPr lang="id-ID"/>
        </a:p>
      </dgm:t>
    </dgm:pt>
    <dgm:pt modelId="{151C486B-7007-40B0-82AF-DF8A93DA4EB6}" type="pres">
      <dgm:prSet presAssocID="{C14D3F29-5792-438F-9B1D-C88B92BAB42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174596D-581E-45C2-87F3-153461C192FE}" type="pres">
      <dgm:prSet presAssocID="{5D13674C-59AE-412D-B730-9D808C5D430D}" presName="linNode" presStyleCnt="0"/>
      <dgm:spPr/>
    </dgm:pt>
    <dgm:pt modelId="{8D9AD330-F8BC-4A66-AD9B-87C203B58F7B}" type="pres">
      <dgm:prSet presAssocID="{5D13674C-59AE-412D-B730-9D808C5D430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790A9C-56FB-4B25-A284-8761701C2D36}" type="pres">
      <dgm:prSet presAssocID="{5D13674C-59AE-412D-B730-9D808C5D430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32BF40-95CC-4CFC-8058-3B4687D93AA9}" type="pres">
      <dgm:prSet presAssocID="{B538731E-EA2F-4985-B35A-90DAC6268754}" presName="spacing" presStyleCnt="0"/>
      <dgm:spPr/>
    </dgm:pt>
    <dgm:pt modelId="{7C4CA77A-E881-4677-A4F1-9C8314BD9435}" type="pres">
      <dgm:prSet presAssocID="{476528FB-736B-420C-8072-E19BB83C4E26}" presName="linNode" presStyleCnt="0"/>
      <dgm:spPr/>
    </dgm:pt>
    <dgm:pt modelId="{39DBEEC8-C2F0-4582-8DD5-101FC3081FA2}" type="pres">
      <dgm:prSet presAssocID="{476528FB-736B-420C-8072-E19BB83C4E2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86EFCA-D347-45BD-A944-2864298524CA}" type="pres">
      <dgm:prSet presAssocID="{476528FB-736B-420C-8072-E19BB83C4E2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0B8717F-28BF-49E1-A0A5-5A68577379E6}" srcId="{476528FB-736B-420C-8072-E19BB83C4E26}" destId="{63976AEA-AA4B-4434-B213-DB5AF13C6727}" srcOrd="2" destOrd="0" parTransId="{9B80A600-4CFA-41D1-8389-C4B72EFE4E24}" sibTransId="{175B1248-6469-4E68-AD62-4B135EDD624A}"/>
    <dgm:cxn modelId="{2C2E7DE9-1ECC-4F8C-A61A-8254D8618139}" srcId="{C14D3F29-5792-438F-9B1D-C88B92BAB422}" destId="{476528FB-736B-420C-8072-E19BB83C4E26}" srcOrd="1" destOrd="0" parTransId="{8FDC253D-721E-4EB5-9991-CA1B695DCE8C}" sibTransId="{2C57716B-0817-4C6E-A51D-0B7921E676D0}"/>
    <dgm:cxn modelId="{1BC23C9B-8ADB-4481-ABE6-B53033F73408}" type="presOf" srcId="{E42B6E83-68B0-4E26-96B1-C448B12BF832}" destId="{3B86EFCA-D347-45BD-A944-2864298524CA}" srcOrd="0" destOrd="0" presId="urn:microsoft.com/office/officeart/2005/8/layout/vList6"/>
    <dgm:cxn modelId="{E98DCA1B-0B69-43B0-A37D-42A93BC399EF}" type="presOf" srcId="{D759A5F5-6A4B-4ADD-A4A0-F102A689B33B}" destId="{54790A9C-56FB-4B25-A284-8761701C2D36}" srcOrd="0" destOrd="1" presId="urn:microsoft.com/office/officeart/2005/8/layout/vList6"/>
    <dgm:cxn modelId="{24427C00-2CB0-41E8-9AF1-828CB2640263}" type="presOf" srcId="{2E10BE1B-7F6A-4603-87DB-2FD90F1FB4DF}" destId="{54790A9C-56FB-4B25-A284-8761701C2D36}" srcOrd="0" destOrd="0" presId="urn:microsoft.com/office/officeart/2005/8/layout/vList6"/>
    <dgm:cxn modelId="{0C2A4F7F-FD58-45DF-9C5E-D0948FE33D29}" type="presOf" srcId="{5D13674C-59AE-412D-B730-9D808C5D430D}" destId="{8D9AD330-F8BC-4A66-AD9B-87C203B58F7B}" srcOrd="0" destOrd="0" presId="urn:microsoft.com/office/officeart/2005/8/layout/vList6"/>
    <dgm:cxn modelId="{91B15585-DCC7-47E5-9F57-53B07C381E20}" srcId="{C14D3F29-5792-438F-9B1D-C88B92BAB422}" destId="{5D13674C-59AE-412D-B730-9D808C5D430D}" srcOrd="0" destOrd="0" parTransId="{3F54C9D8-F0C7-4CC7-8FEB-433DC012DE82}" sibTransId="{B538731E-EA2F-4985-B35A-90DAC6268754}"/>
    <dgm:cxn modelId="{2D7A4EF5-5ADA-4B8B-963A-910757C52676}" srcId="{5D13674C-59AE-412D-B730-9D808C5D430D}" destId="{2E10BE1B-7F6A-4603-87DB-2FD90F1FB4DF}" srcOrd="0" destOrd="0" parTransId="{0C7FEC6C-1DBD-4F56-8B13-A7DF9B004805}" sibTransId="{7EBF4855-E74D-41F6-BE4D-8F01AA33D6E6}"/>
    <dgm:cxn modelId="{B3BB5337-730B-417B-AC4D-6F2643AA5D8F}" srcId="{5D13674C-59AE-412D-B730-9D808C5D430D}" destId="{D759A5F5-6A4B-4ADD-A4A0-F102A689B33B}" srcOrd="1" destOrd="0" parTransId="{44B64E99-87BC-45B7-B7CA-BD0C9B70FA6E}" sibTransId="{4FF6F5EC-2E43-4635-9403-2E582E744CFF}"/>
    <dgm:cxn modelId="{2794AA27-5CBC-4663-AE92-907FB64163B6}" srcId="{476528FB-736B-420C-8072-E19BB83C4E26}" destId="{CC047510-0C26-4367-A357-814D4C18C7C0}" srcOrd="1" destOrd="0" parTransId="{65F89D19-B751-44BA-A1C6-3DC274EE9547}" sibTransId="{B488079D-E1D9-408B-B857-9E6326611B91}"/>
    <dgm:cxn modelId="{3EBF61EF-1400-468F-8068-926AF9AC9342}" srcId="{476528FB-736B-420C-8072-E19BB83C4E26}" destId="{E42B6E83-68B0-4E26-96B1-C448B12BF832}" srcOrd="0" destOrd="0" parTransId="{66D2BBDE-C57F-4B27-B2F9-94AABC5C2362}" sibTransId="{35CAF5A3-5EF8-4E62-88A3-F795F4C61C31}"/>
    <dgm:cxn modelId="{392F5630-607D-4800-95A5-FF64AA46E5AC}" type="presOf" srcId="{C14D3F29-5792-438F-9B1D-C88B92BAB422}" destId="{151C486B-7007-40B0-82AF-DF8A93DA4EB6}" srcOrd="0" destOrd="0" presId="urn:microsoft.com/office/officeart/2005/8/layout/vList6"/>
    <dgm:cxn modelId="{B5FDE310-2EDE-41C6-9E27-3CD45A00E683}" type="presOf" srcId="{63976AEA-AA4B-4434-B213-DB5AF13C6727}" destId="{3B86EFCA-D347-45BD-A944-2864298524CA}" srcOrd="0" destOrd="2" presId="urn:microsoft.com/office/officeart/2005/8/layout/vList6"/>
    <dgm:cxn modelId="{27E9B1E2-F938-4162-878A-E5C8D2C05BC9}" type="presOf" srcId="{476528FB-736B-420C-8072-E19BB83C4E26}" destId="{39DBEEC8-C2F0-4582-8DD5-101FC3081FA2}" srcOrd="0" destOrd="0" presId="urn:microsoft.com/office/officeart/2005/8/layout/vList6"/>
    <dgm:cxn modelId="{AD8FA115-4A25-4915-AB4F-0C65CFECD67A}" type="presOf" srcId="{CC047510-0C26-4367-A357-814D4C18C7C0}" destId="{3B86EFCA-D347-45BD-A944-2864298524CA}" srcOrd="0" destOrd="1" presId="urn:microsoft.com/office/officeart/2005/8/layout/vList6"/>
    <dgm:cxn modelId="{EF79D758-DF3F-45D8-B44F-D597BF7E9599}" type="presParOf" srcId="{151C486B-7007-40B0-82AF-DF8A93DA4EB6}" destId="{C174596D-581E-45C2-87F3-153461C192FE}" srcOrd="0" destOrd="0" presId="urn:microsoft.com/office/officeart/2005/8/layout/vList6"/>
    <dgm:cxn modelId="{2DC0F037-FFD0-4C71-A15B-886902B355E6}" type="presParOf" srcId="{C174596D-581E-45C2-87F3-153461C192FE}" destId="{8D9AD330-F8BC-4A66-AD9B-87C203B58F7B}" srcOrd="0" destOrd="0" presId="urn:microsoft.com/office/officeart/2005/8/layout/vList6"/>
    <dgm:cxn modelId="{A0216B94-1BA4-43D9-B898-3D7695EAD980}" type="presParOf" srcId="{C174596D-581E-45C2-87F3-153461C192FE}" destId="{54790A9C-56FB-4B25-A284-8761701C2D36}" srcOrd="1" destOrd="0" presId="urn:microsoft.com/office/officeart/2005/8/layout/vList6"/>
    <dgm:cxn modelId="{C894CAB2-E094-4DE5-BDB8-4E9CD79D3220}" type="presParOf" srcId="{151C486B-7007-40B0-82AF-DF8A93DA4EB6}" destId="{F432BF40-95CC-4CFC-8058-3B4687D93AA9}" srcOrd="1" destOrd="0" presId="urn:microsoft.com/office/officeart/2005/8/layout/vList6"/>
    <dgm:cxn modelId="{ACA034C6-C08D-4FA4-AEC2-A430B16D9647}" type="presParOf" srcId="{151C486B-7007-40B0-82AF-DF8A93DA4EB6}" destId="{7C4CA77A-E881-4677-A4F1-9C8314BD9435}" srcOrd="2" destOrd="0" presId="urn:microsoft.com/office/officeart/2005/8/layout/vList6"/>
    <dgm:cxn modelId="{C652A6CD-BE14-4F67-B2B0-C9426C190C5E}" type="presParOf" srcId="{7C4CA77A-E881-4677-A4F1-9C8314BD9435}" destId="{39DBEEC8-C2F0-4582-8DD5-101FC3081FA2}" srcOrd="0" destOrd="0" presId="urn:microsoft.com/office/officeart/2005/8/layout/vList6"/>
    <dgm:cxn modelId="{B10C689B-D428-4B9A-A019-D6EDA32767F4}" type="presParOf" srcId="{7C4CA77A-E881-4677-A4F1-9C8314BD9435}" destId="{3B86EFCA-D347-45BD-A944-2864298524C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62BCC1-EAD5-4374-AB66-2653282F64A0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2FCCEDB8-FF2D-4E64-B7D0-52357B51FFE0}">
      <dgm:prSet phldrT="[Text]"/>
      <dgm:spPr/>
      <dgm:t>
        <a:bodyPr/>
        <a:lstStyle/>
        <a:p>
          <a:r>
            <a:rPr lang="id-ID" dirty="0" smtClean="0"/>
            <a:t>Fibroblas</a:t>
          </a:r>
          <a:endParaRPr lang="id-ID" dirty="0"/>
        </a:p>
      </dgm:t>
    </dgm:pt>
    <dgm:pt modelId="{556AE0D9-38A0-4F5C-BF39-8797F54119BA}" type="parTrans" cxnId="{55BDC23F-531A-44BC-B566-2133E82104E9}">
      <dgm:prSet/>
      <dgm:spPr/>
      <dgm:t>
        <a:bodyPr/>
        <a:lstStyle/>
        <a:p>
          <a:endParaRPr lang="id-ID"/>
        </a:p>
      </dgm:t>
    </dgm:pt>
    <dgm:pt modelId="{6003A355-906F-4EBE-A1C7-23577EDCE03C}" type="sibTrans" cxnId="{55BDC23F-531A-44BC-B566-2133E82104E9}">
      <dgm:prSet/>
      <dgm:spPr/>
      <dgm:t>
        <a:bodyPr/>
        <a:lstStyle/>
        <a:p>
          <a:endParaRPr lang="id-ID"/>
        </a:p>
      </dgm:t>
    </dgm:pt>
    <dgm:pt modelId="{BEB5F79D-6637-4A90-8CD3-A0E8DEE04D5F}">
      <dgm:prSet phldrT="[Text]" custT="1"/>
      <dgm:spPr/>
      <dgm:t>
        <a:bodyPr/>
        <a:lstStyle/>
        <a:p>
          <a:r>
            <a:rPr lang="id-ID" sz="2200" dirty="0" smtClean="0"/>
            <a:t>Sel yang paling banyak dan menetap dalam jaringan ikat.</a:t>
          </a:r>
          <a:endParaRPr lang="id-ID" sz="2200" dirty="0"/>
        </a:p>
      </dgm:t>
    </dgm:pt>
    <dgm:pt modelId="{9E18C9DD-DC4A-4244-8711-19A29472E4BB}" type="parTrans" cxnId="{1C28BFF6-8C73-4FEB-9244-743C31AFD99C}">
      <dgm:prSet/>
      <dgm:spPr/>
      <dgm:t>
        <a:bodyPr/>
        <a:lstStyle/>
        <a:p>
          <a:endParaRPr lang="id-ID"/>
        </a:p>
      </dgm:t>
    </dgm:pt>
    <dgm:pt modelId="{C822061F-AE4F-4AA6-A8AC-D5C777AA35DF}" type="sibTrans" cxnId="{1C28BFF6-8C73-4FEB-9244-743C31AFD99C}">
      <dgm:prSet/>
      <dgm:spPr/>
      <dgm:t>
        <a:bodyPr/>
        <a:lstStyle/>
        <a:p>
          <a:endParaRPr lang="id-ID"/>
        </a:p>
      </dgm:t>
    </dgm:pt>
    <dgm:pt modelId="{22302A90-8073-4DEB-9862-7BC8DBED6C1B}">
      <dgm:prSet phldrT="[Text]" custT="1"/>
      <dgm:spPr/>
      <dgm:t>
        <a:bodyPr/>
        <a:lstStyle/>
        <a:p>
          <a:r>
            <a:rPr lang="id-ID" sz="2200" dirty="0" smtClean="0"/>
            <a:t>Di dalam jaringan ikat yang matang, sel ini berbentuk pipih dengan ujung-ujung ramping, inti berbentuk oval dengan anak inti yang cukup banyak.</a:t>
          </a:r>
          <a:endParaRPr lang="id-ID" sz="2200" dirty="0"/>
        </a:p>
      </dgm:t>
    </dgm:pt>
    <dgm:pt modelId="{80FAF1DA-D7FE-48D3-8999-5A968BF2DDCE}" type="parTrans" cxnId="{81468C8B-778B-49E0-983C-9EE28B5EDCA3}">
      <dgm:prSet/>
      <dgm:spPr/>
      <dgm:t>
        <a:bodyPr/>
        <a:lstStyle/>
        <a:p>
          <a:endParaRPr lang="id-ID"/>
        </a:p>
      </dgm:t>
    </dgm:pt>
    <dgm:pt modelId="{33FB2349-11A4-4424-8B50-7F4805CB728F}" type="sibTrans" cxnId="{81468C8B-778B-49E0-983C-9EE28B5EDCA3}">
      <dgm:prSet/>
      <dgm:spPr/>
      <dgm:t>
        <a:bodyPr/>
        <a:lstStyle/>
        <a:p>
          <a:endParaRPr lang="id-ID"/>
        </a:p>
      </dgm:t>
    </dgm:pt>
    <dgm:pt modelId="{62120A1B-3ED9-4EB1-BB7A-5B37D2C7E14F}">
      <dgm:prSet phldrT="[Text]"/>
      <dgm:spPr/>
      <dgm:t>
        <a:bodyPr/>
        <a:lstStyle/>
        <a:p>
          <a:r>
            <a:rPr lang="id-ID" dirty="0" smtClean="0"/>
            <a:t>Sel lemak</a:t>
          </a:r>
          <a:endParaRPr lang="id-ID" dirty="0"/>
        </a:p>
      </dgm:t>
    </dgm:pt>
    <dgm:pt modelId="{14591B5F-CA77-4D7B-BE30-830E68BE9403}" type="parTrans" cxnId="{92C39C6C-7271-4267-9331-DBA50FB9A5CD}">
      <dgm:prSet/>
      <dgm:spPr/>
      <dgm:t>
        <a:bodyPr/>
        <a:lstStyle/>
        <a:p>
          <a:endParaRPr lang="id-ID"/>
        </a:p>
      </dgm:t>
    </dgm:pt>
    <dgm:pt modelId="{EDCC0B2B-2326-466B-931A-954FB63E5D68}" type="sibTrans" cxnId="{92C39C6C-7271-4267-9331-DBA50FB9A5CD}">
      <dgm:prSet/>
      <dgm:spPr/>
      <dgm:t>
        <a:bodyPr/>
        <a:lstStyle/>
        <a:p>
          <a:endParaRPr lang="id-ID"/>
        </a:p>
      </dgm:t>
    </dgm:pt>
    <dgm:pt modelId="{BC5B336F-E42E-4CB2-BC92-5DE1C49A5AB3}">
      <dgm:prSet phldrT="[Text]"/>
      <dgm:spPr/>
      <dgm:t>
        <a:bodyPr/>
        <a:lstStyle/>
        <a:p>
          <a:r>
            <a:rPr lang="id-ID" dirty="0" smtClean="0"/>
            <a:t>Sel yang menetap dalam jaringan ikat.</a:t>
          </a:r>
          <a:endParaRPr lang="id-ID" dirty="0"/>
        </a:p>
      </dgm:t>
    </dgm:pt>
    <dgm:pt modelId="{FD132FBC-E727-47C1-8AD3-0281BBB0863B}" type="parTrans" cxnId="{22FDA138-5231-4062-A977-9C7CFA56DB85}">
      <dgm:prSet/>
      <dgm:spPr/>
      <dgm:t>
        <a:bodyPr/>
        <a:lstStyle/>
        <a:p>
          <a:endParaRPr lang="id-ID"/>
        </a:p>
      </dgm:t>
    </dgm:pt>
    <dgm:pt modelId="{B21BF376-D2E4-4A4B-9938-13CDEBECB878}" type="sibTrans" cxnId="{22FDA138-5231-4062-A977-9C7CFA56DB85}">
      <dgm:prSet/>
      <dgm:spPr/>
      <dgm:t>
        <a:bodyPr/>
        <a:lstStyle/>
        <a:p>
          <a:endParaRPr lang="id-ID"/>
        </a:p>
      </dgm:t>
    </dgm:pt>
    <dgm:pt modelId="{C81519D8-B95F-4FAA-A791-2C5185D1109E}">
      <dgm:prSet phldrT="[Text]"/>
      <dgm:spPr/>
      <dgm:t>
        <a:bodyPr/>
        <a:lstStyle/>
        <a:p>
          <a:r>
            <a:rPr lang="id-ID" dirty="0" smtClean="0"/>
            <a:t>Sel berbentuk bulat atau oval, berukuran sangat besar, dan terdapat sitoplasma yang tipis.</a:t>
          </a:r>
          <a:endParaRPr lang="id-ID" dirty="0"/>
        </a:p>
      </dgm:t>
    </dgm:pt>
    <dgm:pt modelId="{4FBBB6FC-3767-4DCD-8A3A-C9D569C86FBC}" type="parTrans" cxnId="{AD2F88E7-89DE-42AE-A43B-858DE691C464}">
      <dgm:prSet/>
      <dgm:spPr/>
      <dgm:t>
        <a:bodyPr/>
        <a:lstStyle/>
        <a:p>
          <a:endParaRPr lang="id-ID"/>
        </a:p>
      </dgm:t>
    </dgm:pt>
    <dgm:pt modelId="{C58B04DB-F76E-4169-B1B2-6DEE0DA72EFD}" type="sibTrans" cxnId="{AD2F88E7-89DE-42AE-A43B-858DE691C464}">
      <dgm:prSet/>
      <dgm:spPr/>
      <dgm:t>
        <a:bodyPr/>
        <a:lstStyle/>
        <a:p>
          <a:endParaRPr lang="id-ID"/>
        </a:p>
      </dgm:t>
    </dgm:pt>
    <dgm:pt modelId="{C2640745-773E-4B54-8A87-8E194C77D97D}">
      <dgm:prSet phldrT="[Text]"/>
      <dgm:spPr/>
      <dgm:t>
        <a:bodyPr/>
        <a:lstStyle/>
        <a:p>
          <a:r>
            <a:rPr lang="id-ID" dirty="0" smtClean="0"/>
            <a:t>Walaupun dinamakan sel lemak, tetapi tidak menyimpan lemak.</a:t>
          </a:r>
          <a:endParaRPr lang="id-ID" dirty="0"/>
        </a:p>
      </dgm:t>
    </dgm:pt>
    <dgm:pt modelId="{FB690868-D99F-4FD3-AC3A-FF88FFB84BCC}" type="parTrans" cxnId="{288D4BED-1AA3-480A-BF37-B35816318208}">
      <dgm:prSet/>
      <dgm:spPr/>
      <dgm:t>
        <a:bodyPr/>
        <a:lstStyle/>
        <a:p>
          <a:endParaRPr lang="id-ID"/>
        </a:p>
      </dgm:t>
    </dgm:pt>
    <dgm:pt modelId="{F87D9897-E9D7-4E40-A101-07C854D928B8}" type="sibTrans" cxnId="{288D4BED-1AA3-480A-BF37-B35816318208}">
      <dgm:prSet/>
      <dgm:spPr/>
      <dgm:t>
        <a:bodyPr/>
        <a:lstStyle/>
        <a:p>
          <a:endParaRPr lang="id-ID"/>
        </a:p>
      </dgm:t>
    </dgm:pt>
    <dgm:pt modelId="{5EAEBD57-B3F4-4D53-9CD8-1EFEF85B300C}">
      <dgm:prSet phldrT="[Text]"/>
      <dgm:spPr/>
      <dgm:t>
        <a:bodyPr/>
        <a:lstStyle/>
        <a:p>
          <a:r>
            <a:rPr lang="id-ID" dirty="0" smtClean="0"/>
            <a:t>Sel-sel ini tidak bergerak.</a:t>
          </a:r>
          <a:endParaRPr lang="id-ID" dirty="0"/>
        </a:p>
      </dgm:t>
    </dgm:pt>
    <dgm:pt modelId="{DBB7B265-0A07-4EDB-913E-EA871FA138B0}" type="parTrans" cxnId="{227E7418-F339-4F19-9B57-0C17D416D05C}">
      <dgm:prSet/>
      <dgm:spPr/>
      <dgm:t>
        <a:bodyPr/>
        <a:lstStyle/>
        <a:p>
          <a:endParaRPr lang="id-ID"/>
        </a:p>
      </dgm:t>
    </dgm:pt>
    <dgm:pt modelId="{D46D2763-A76E-47BB-AE65-8485C9DFEFA1}" type="sibTrans" cxnId="{227E7418-F339-4F19-9B57-0C17D416D05C}">
      <dgm:prSet/>
      <dgm:spPr/>
      <dgm:t>
        <a:bodyPr/>
        <a:lstStyle/>
        <a:p>
          <a:endParaRPr lang="id-ID"/>
        </a:p>
      </dgm:t>
    </dgm:pt>
    <dgm:pt modelId="{12963BFC-7E6A-4867-B1FA-749A3E92DECE}" type="pres">
      <dgm:prSet presAssocID="{3962BCC1-EAD5-4374-AB66-2653282F64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B5C5EE6-F671-4F2F-860C-C1708C5B7DA7}" type="pres">
      <dgm:prSet presAssocID="{2FCCEDB8-FF2D-4E64-B7D0-52357B51FFE0}" presName="linNode" presStyleCnt="0"/>
      <dgm:spPr/>
    </dgm:pt>
    <dgm:pt modelId="{24C92747-CD80-4703-832F-214FC7A0A6C7}" type="pres">
      <dgm:prSet presAssocID="{2FCCEDB8-FF2D-4E64-B7D0-52357B51FFE0}" presName="parentText" presStyleLbl="node1" presStyleIdx="0" presStyleCnt="2" custScaleX="71340" custScaleY="4912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9027A0-E231-4EC6-869A-DD14C6F1808E}" type="pres">
      <dgm:prSet presAssocID="{2FCCEDB8-FF2D-4E64-B7D0-52357B51FFE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CFB6FF-ECF5-4E27-AC0D-D5DAF84E7BD5}" type="pres">
      <dgm:prSet presAssocID="{6003A355-906F-4EBE-A1C7-23577EDCE03C}" presName="sp" presStyleCnt="0"/>
      <dgm:spPr/>
    </dgm:pt>
    <dgm:pt modelId="{D32912CC-F5DD-4759-8924-696F939910F2}" type="pres">
      <dgm:prSet presAssocID="{62120A1B-3ED9-4EB1-BB7A-5B37D2C7E14F}" presName="linNode" presStyleCnt="0"/>
      <dgm:spPr/>
    </dgm:pt>
    <dgm:pt modelId="{839E162F-69B0-451D-9C1F-1175ED12C8A0}" type="pres">
      <dgm:prSet presAssocID="{62120A1B-3ED9-4EB1-BB7A-5B37D2C7E14F}" presName="parentText" presStyleLbl="node1" presStyleIdx="1" presStyleCnt="2" custScaleX="71340" custScaleY="4912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09CF42-7908-49CC-96DF-1A22C1145797}" type="pres">
      <dgm:prSet presAssocID="{62120A1B-3ED9-4EB1-BB7A-5B37D2C7E14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747E54F-38E5-4E89-A3B9-C7DBEDCB1C4E}" type="presOf" srcId="{BEB5F79D-6637-4A90-8CD3-A0E8DEE04D5F}" destId="{989027A0-E231-4EC6-869A-DD14C6F1808E}" srcOrd="0" destOrd="0" presId="urn:microsoft.com/office/officeart/2005/8/layout/vList5"/>
    <dgm:cxn modelId="{81468C8B-778B-49E0-983C-9EE28B5EDCA3}" srcId="{2FCCEDB8-FF2D-4E64-B7D0-52357B51FFE0}" destId="{22302A90-8073-4DEB-9862-7BC8DBED6C1B}" srcOrd="1" destOrd="0" parTransId="{80FAF1DA-D7FE-48D3-8999-5A968BF2DDCE}" sibTransId="{33FB2349-11A4-4424-8B50-7F4805CB728F}"/>
    <dgm:cxn modelId="{1C28BFF6-8C73-4FEB-9244-743C31AFD99C}" srcId="{2FCCEDB8-FF2D-4E64-B7D0-52357B51FFE0}" destId="{BEB5F79D-6637-4A90-8CD3-A0E8DEE04D5F}" srcOrd="0" destOrd="0" parTransId="{9E18C9DD-DC4A-4244-8711-19A29472E4BB}" sibTransId="{C822061F-AE4F-4AA6-A8AC-D5C777AA35DF}"/>
    <dgm:cxn modelId="{72489E7F-2014-43AC-B905-1FE87AB88834}" type="presOf" srcId="{22302A90-8073-4DEB-9862-7BC8DBED6C1B}" destId="{989027A0-E231-4EC6-869A-DD14C6F1808E}" srcOrd="0" destOrd="1" presId="urn:microsoft.com/office/officeart/2005/8/layout/vList5"/>
    <dgm:cxn modelId="{F23B5332-606A-41CD-82C9-5F35A391648C}" type="presOf" srcId="{5EAEBD57-B3F4-4D53-9CD8-1EFEF85B300C}" destId="{0C09CF42-7908-49CC-96DF-1A22C1145797}" srcOrd="0" destOrd="3" presId="urn:microsoft.com/office/officeart/2005/8/layout/vList5"/>
    <dgm:cxn modelId="{B28E224A-64B4-4431-9850-2E7D9F347317}" type="presOf" srcId="{3962BCC1-EAD5-4374-AB66-2653282F64A0}" destId="{12963BFC-7E6A-4867-B1FA-749A3E92DECE}" srcOrd="0" destOrd="0" presId="urn:microsoft.com/office/officeart/2005/8/layout/vList5"/>
    <dgm:cxn modelId="{288D4BED-1AA3-480A-BF37-B35816318208}" srcId="{62120A1B-3ED9-4EB1-BB7A-5B37D2C7E14F}" destId="{C2640745-773E-4B54-8A87-8E194C77D97D}" srcOrd="1" destOrd="0" parTransId="{FB690868-D99F-4FD3-AC3A-FF88FFB84BCC}" sibTransId="{F87D9897-E9D7-4E40-A101-07C854D928B8}"/>
    <dgm:cxn modelId="{AD2F88E7-89DE-42AE-A43B-858DE691C464}" srcId="{62120A1B-3ED9-4EB1-BB7A-5B37D2C7E14F}" destId="{C81519D8-B95F-4FAA-A791-2C5185D1109E}" srcOrd="2" destOrd="0" parTransId="{4FBBB6FC-3767-4DCD-8A3A-C9D569C86FBC}" sibTransId="{C58B04DB-F76E-4169-B1B2-6DEE0DA72EFD}"/>
    <dgm:cxn modelId="{22FDA138-5231-4062-A977-9C7CFA56DB85}" srcId="{62120A1B-3ED9-4EB1-BB7A-5B37D2C7E14F}" destId="{BC5B336F-E42E-4CB2-BC92-5DE1C49A5AB3}" srcOrd="0" destOrd="0" parTransId="{FD132FBC-E727-47C1-8AD3-0281BBB0863B}" sibTransId="{B21BF376-D2E4-4A4B-9938-13CDEBECB878}"/>
    <dgm:cxn modelId="{2B34B8AE-A3B4-4B87-805B-80E084D55E39}" type="presOf" srcId="{2FCCEDB8-FF2D-4E64-B7D0-52357B51FFE0}" destId="{24C92747-CD80-4703-832F-214FC7A0A6C7}" srcOrd="0" destOrd="0" presId="urn:microsoft.com/office/officeart/2005/8/layout/vList5"/>
    <dgm:cxn modelId="{227E7418-F339-4F19-9B57-0C17D416D05C}" srcId="{62120A1B-3ED9-4EB1-BB7A-5B37D2C7E14F}" destId="{5EAEBD57-B3F4-4D53-9CD8-1EFEF85B300C}" srcOrd="3" destOrd="0" parTransId="{DBB7B265-0A07-4EDB-913E-EA871FA138B0}" sibTransId="{D46D2763-A76E-47BB-AE65-8485C9DFEFA1}"/>
    <dgm:cxn modelId="{6348A0BE-3D2D-46CA-B819-C849BDC4FD4F}" type="presOf" srcId="{BC5B336F-E42E-4CB2-BC92-5DE1C49A5AB3}" destId="{0C09CF42-7908-49CC-96DF-1A22C1145797}" srcOrd="0" destOrd="0" presId="urn:microsoft.com/office/officeart/2005/8/layout/vList5"/>
    <dgm:cxn modelId="{2E70BF13-AB20-44C4-9F53-F2803A6CC23B}" type="presOf" srcId="{C81519D8-B95F-4FAA-A791-2C5185D1109E}" destId="{0C09CF42-7908-49CC-96DF-1A22C1145797}" srcOrd="0" destOrd="2" presId="urn:microsoft.com/office/officeart/2005/8/layout/vList5"/>
    <dgm:cxn modelId="{92C39C6C-7271-4267-9331-DBA50FB9A5CD}" srcId="{3962BCC1-EAD5-4374-AB66-2653282F64A0}" destId="{62120A1B-3ED9-4EB1-BB7A-5B37D2C7E14F}" srcOrd="1" destOrd="0" parTransId="{14591B5F-CA77-4D7B-BE30-830E68BE9403}" sibTransId="{EDCC0B2B-2326-466B-931A-954FB63E5D68}"/>
    <dgm:cxn modelId="{55BDC23F-531A-44BC-B566-2133E82104E9}" srcId="{3962BCC1-EAD5-4374-AB66-2653282F64A0}" destId="{2FCCEDB8-FF2D-4E64-B7D0-52357B51FFE0}" srcOrd="0" destOrd="0" parTransId="{556AE0D9-38A0-4F5C-BF39-8797F54119BA}" sibTransId="{6003A355-906F-4EBE-A1C7-23577EDCE03C}"/>
    <dgm:cxn modelId="{028E9B84-F21A-45DD-A504-8506074E9E77}" type="presOf" srcId="{C2640745-773E-4B54-8A87-8E194C77D97D}" destId="{0C09CF42-7908-49CC-96DF-1A22C1145797}" srcOrd="0" destOrd="1" presId="urn:microsoft.com/office/officeart/2005/8/layout/vList5"/>
    <dgm:cxn modelId="{1B5E979C-5EE9-4AA7-BB66-F9B722031C21}" type="presOf" srcId="{62120A1B-3ED9-4EB1-BB7A-5B37D2C7E14F}" destId="{839E162F-69B0-451D-9C1F-1175ED12C8A0}" srcOrd="0" destOrd="0" presId="urn:microsoft.com/office/officeart/2005/8/layout/vList5"/>
    <dgm:cxn modelId="{34FAD50D-F6D5-49E8-B57F-1D9ABCECA136}" type="presParOf" srcId="{12963BFC-7E6A-4867-B1FA-749A3E92DECE}" destId="{7B5C5EE6-F671-4F2F-860C-C1708C5B7DA7}" srcOrd="0" destOrd="0" presId="urn:microsoft.com/office/officeart/2005/8/layout/vList5"/>
    <dgm:cxn modelId="{B3C28929-94AE-48FE-A261-3A3117AFCF4E}" type="presParOf" srcId="{7B5C5EE6-F671-4F2F-860C-C1708C5B7DA7}" destId="{24C92747-CD80-4703-832F-214FC7A0A6C7}" srcOrd="0" destOrd="0" presId="urn:microsoft.com/office/officeart/2005/8/layout/vList5"/>
    <dgm:cxn modelId="{505E21D9-CD9E-465D-80AD-E92B435581E4}" type="presParOf" srcId="{7B5C5EE6-F671-4F2F-860C-C1708C5B7DA7}" destId="{989027A0-E231-4EC6-869A-DD14C6F1808E}" srcOrd="1" destOrd="0" presId="urn:microsoft.com/office/officeart/2005/8/layout/vList5"/>
    <dgm:cxn modelId="{241C2039-2FAC-4FB5-96BE-87BC3A0B3A87}" type="presParOf" srcId="{12963BFC-7E6A-4867-B1FA-749A3E92DECE}" destId="{62CFB6FF-ECF5-4E27-AC0D-D5DAF84E7BD5}" srcOrd="1" destOrd="0" presId="urn:microsoft.com/office/officeart/2005/8/layout/vList5"/>
    <dgm:cxn modelId="{89C4DEDF-23D0-4BF1-B698-D5F97DB68A22}" type="presParOf" srcId="{12963BFC-7E6A-4867-B1FA-749A3E92DECE}" destId="{D32912CC-F5DD-4759-8924-696F939910F2}" srcOrd="2" destOrd="0" presId="urn:microsoft.com/office/officeart/2005/8/layout/vList5"/>
    <dgm:cxn modelId="{D162BB16-A03B-4D47-9874-3ADF076D8787}" type="presParOf" srcId="{D32912CC-F5DD-4759-8924-696F939910F2}" destId="{839E162F-69B0-451D-9C1F-1175ED12C8A0}" srcOrd="0" destOrd="0" presId="urn:microsoft.com/office/officeart/2005/8/layout/vList5"/>
    <dgm:cxn modelId="{154D9FCC-2E66-496A-89DB-6895E159EBC8}" type="presParOf" srcId="{D32912CC-F5DD-4759-8924-696F939910F2}" destId="{0C09CF42-7908-49CC-96DF-1A22C11457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62BCC1-EAD5-4374-AB66-2653282F64A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2FCCEDB8-FF2D-4E64-B7D0-52357B51FFE0}">
      <dgm:prSet phldrT="[Text]"/>
      <dgm:spPr/>
      <dgm:t>
        <a:bodyPr/>
        <a:lstStyle/>
        <a:p>
          <a:r>
            <a:rPr lang="id-ID" dirty="0" smtClean="0"/>
            <a:t>Makrofag</a:t>
          </a:r>
          <a:endParaRPr lang="id-ID" dirty="0"/>
        </a:p>
      </dgm:t>
    </dgm:pt>
    <dgm:pt modelId="{556AE0D9-38A0-4F5C-BF39-8797F54119BA}" type="parTrans" cxnId="{55BDC23F-531A-44BC-B566-2133E82104E9}">
      <dgm:prSet/>
      <dgm:spPr/>
      <dgm:t>
        <a:bodyPr/>
        <a:lstStyle/>
        <a:p>
          <a:endParaRPr lang="id-ID"/>
        </a:p>
      </dgm:t>
    </dgm:pt>
    <dgm:pt modelId="{6003A355-906F-4EBE-A1C7-23577EDCE03C}" type="sibTrans" cxnId="{55BDC23F-531A-44BC-B566-2133E82104E9}">
      <dgm:prSet/>
      <dgm:spPr/>
      <dgm:t>
        <a:bodyPr/>
        <a:lstStyle/>
        <a:p>
          <a:endParaRPr lang="id-ID"/>
        </a:p>
      </dgm:t>
    </dgm:pt>
    <dgm:pt modelId="{BEB5F79D-6637-4A90-8CD3-A0E8DEE04D5F}">
      <dgm:prSet phldrT="[Text]" custT="1"/>
      <dgm:spPr/>
      <dgm:t>
        <a:bodyPr/>
        <a:lstStyle/>
        <a:p>
          <a:r>
            <a:rPr lang="id-ID" sz="1900" dirty="0" smtClean="0"/>
            <a:t>Sel ini berasal dari diferensiasi monosit, berperan dalam mekanisme pertahanan tubuh.</a:t>
          </a:r>
          <a:endParaRPr lang="id-ID" sz="1900" dirty="0"/>
        </a:p>
      </dgm:t>
    </dgm:pt>
    <dgm:pt modelId="{9E18C9DD-DC4A-4244-8711-19A29472E4BB}" type="parTrans" cxnId="{1C28BFF6-8C73-4FEB-9244-743C31AFD99C}">
      <dgm:prSet/>
      <dgm:spPr/>
      <dgm:t>
        <a:bodyPr/>
        <a:lstStyle/>
        <a:p>
          <a:endParaRPr lang="id-ID"/>
        </a:p>
      </dgm:t>
    </dgm:pt>
    <dgm:pt modelId="{C822061F-AE4F-4AA6-A8AC-D5C777AA35DF}" type="sibTrans" cxnId="{1C28BFF6-8C73-4FEB-9244-743C31AFD99C}">
      <dgm:prSet/>
      <dgm:spPr/>
      <dgm:t>
        <a:bodyPr/>
        <a:lstStyle/>
        <a:p>
          <a:endParaRPr lang="id-ID"/>
        </a:p>
      </dgm:t>
    </dgm:pt>
    <dgm:pt modelId="{62120A1B-3ED9-4EB1-BB7A-5B37D2C7E14F}">
      <dgm:prSet phldrT="[Text]"/>
      <dgm:spPr/>
      <dgm:t>
        <a:bodyPr/>
        <a:lstStyle/>
        <a:p>
          <a:r>
            <a:rPr lang="id-ID" dirty="0" smtClean="0"/>
            <a:t>Sel plasma</a:t>
          </a:r>
          <a:endParaRPr lang="id-ID" dirty="0"/>
        </a:p>
      </dgm:t>
    </dgm:pt>
    <dgm:pt modelId="{14591B5F-CA77-4D7B-BE30-830E68BE9403}" type="parTrans" cxnId="{92C39C6C-7271-4267-9331-DBA50FB9A5CD}">
      <dgm:prSet/>
      <dgm:spPr/>
      <dgm:t>
        <a:bodyPr/>
        <a:lstStyle/>
        <a:p>
          <a:endParaRPr lang="id-ID"/>
        </a:p>
      </dgm:t>
    </dgm:pt>
    <dgm:pt modelId="{EDCC0B2B-2326-466B-931A-954FB63E5D68}" type="sibTrans" cxnId="{92C39C6C-7271-4267-9331-DBA50FB9A5CD}">
      <dgm:prSet/>
      <dgm:spPr/>
      <dgm:t>
        <a:bodyPr/>
        <a:lstStyle/>
        <a:p>
          <a:endParaRPr lang="id-ID"/>
        </a:p>
      </dgm:t>
    </dgm:pt>
    <dgm:pt modelId="{BC5B336F-E42E-4CB2-BC92-5DE1C49A5AB3}">
      <dgm:prSet phldrT="[Text]"/>
      <dgm:spPr/>
      <dgm:t>
        <a:bodyPr/>
        <a:lstStyle/>
        <a:p>
          <a:r>
            <a:rPr lang="id-ID" dirty="0" smtClean="0"/>
            <a:t>Memiliki bentuk oval dengan ukuran yang bervariasi.</a:t>
          </a:r>
          <a:endParaRPr lang="id-ID" dirty="0"/>
        </a:p>
      </dgm:t>
    </dgm:pt>
    <dgm:pt modelId="{FD132FBC-E727-47C1-8AD3-0281BBB0863B}" type="parTrans" cxnId="{22FDA138-5231-4062-A977-9C7CFA56DB85}">
      <dgm:prSet/>
      <dgm:spPr/>
      <dgm:t>
        <a:bodyPr/>
        <a:lstStyle/>
        <a:p>
          <a:endParaRPr lang="id-ID"/>
        </a:p>
      </dgm:t>
    </dgm:pt>
    <dgm:pt modelId="{B21BF376-D2E4-4A4B-9938-13CDEBECB878}" type="sibTrans" cxnId="{22FDA138-5231-4062-A977-9C7CFA56DB85}">
      <dgm:prSet/>
      <dgm:spPr/>
      <dgm:t>
        <a:bodyPr/>
        <a:lstStyle/>
        <a:p>
          <a:endParaRPr lang="id-ID"/>
        </a:p>
      </dgm:t>
    </dgm:pt>
    <dgm:pt modelId="{69A02D21-AD24-4854-B522-E61697EB0E66}">
      <dgm:prSet phldrT="[Text]" custT="1"/>
      <dgm:spPr/>
      <dgm:t>
        <a:bodyPr/>
        <a:lstStyle/>
        <a:p>
          <a:r>
            <a:rPr lang="id-ID" sz="1900" dirty="0" smtClean="0"/>
            <a:t>Terdapat dua jenis; makrofag tetap dan makrofag bebas.</a:t>
          </a:r>
          <a:endParaRPr lang="id-ID" sz="1900" dirty="0"/>
        </a:p>
      </dgm:t>
    </dgm:pt>
    <dgm:pt modelId="{57E046C6-8514-45B0-919E-625A03FAEE16}" type="parTrans" cxnId="{C68AEF4C-F7AE-4D63-9490-24DCCB0D6818}">
      <dgm:prSet/>
      <dgm:spPr/>
      <dgm:t>
        <a:bodyPr/>
        <a:lstStyle/>
        <a:p>
          <a:endParaRPr lang="id-ID"/>
        </a:p>
      </dgm:t>
    </dgm:pt>
    <dgm:pt modelId="{636E2D60-3BE1-4067-A844-AE39704B262A}" type="sibTrans" cxnId="{C68AEF4C-F7AE-4D63-9490-24DCCB0D6818}">
      <dgm:prSet/>
      <dgm:spPr/>
      <dgm:t>
        <a:bodyPr/>
        <a:lstStyle/>
        <a:p>
          <a:endParaRPr lang="id-ID"/>
        </a:p>
      </dgm:t>
    </dgm:pt>
    <dgm:pt modelId="{519703D2-D7B8-45CA-A74F-578E8428F98C}">
      <dgm:prSet phldrT="[Text]" custT="1"/>
      <dgm:spPr/>
      <dgm:t>
        <a:bodyPr/>
        <a:lstStyle/>
        <a:p>
          <a:r>
            <a:rPr lang="id-ID" sz="1900" dirty="0" smtClean="0"/>
            <a:t>Makrofag tetap: sel pada sepanjang serat kolagen, dengan jumlah yang hampir sama dengan fibroblas, dengan inti yang lebih kecil, lebih gelap, dan menetap.</a:t>
          </a:r>
          <a:endParaRPr lang="id-ID" sz="1900" dirty="0"/>
        </a:p>
      </dgm:t>
    </dgm:pt>
    <dgm:pt modelId="{CC363D6D-505A-4340-A741-E4B370297004}" type="parTrans" cxnId="{5FB92A54-06A3-4F2C-A095-52E9B84BCB80}">
      <dgm:prSet/>
      <dgm:spPr/>
      <dgm:t>
        <a:bodyPr/>
        <a:lstStyle/>
        <a:p>
          <a:endParaRPr lang="id-ID"/>
        </a:p>
      </dgm:t>
    </dgm:pt>
    <dgm:pt modelId="{775F9F2B-D903-4638-94FE-15067A88CFEB}" type="sibTrans" cxnId="{5FB92A54-06A3-4F2C-A095-52E9B84BCB80}">
      <dgm:prSet/>
      <dgm:spPr/>
      <dgm:t>
        <a:bodyPr/>
        <a:lstStyle/>
        <a:p>
          <a:endParaRPr lang="id-ID"/>
        </a:p>
      </dgm:t>
    </dgm:pt>
    <dgm:pt modelId="{F00AF975-17C2-44E2-BDB6-EA86351A8266}">
      <dgm:prSet phldrT="[Text]" custT="1"/>
      <dgm:spPr/>
      <dgm:t>
        <a:bodyPr/>
        <a:lstStyle/>
        <a:p>
          <a:r>
            <a:rPr lang="id-ID" sz="1900" dirty="0" smtClean="0"/>
            <a:t>Makrofag bebas: terjadi akibat adanya rangsangan yang bergerak bebas sekitar jaringan ikat dengan gerakan amoeboid karena sel membentuk kaki semu. Sel berukuran lebih besar dan bulat.</a:t>
          </a:r>
          <a:endParaRPr lang="id-ID" sz="1900" dirty="0"/>
        </a:p>
      </dgm:t>
    </dgm:pt>
    <dgm:pt modelId="{82FC9F18-3B92-4E64-9F58-277FA4F47FD0}" type="parTrans" cxnId="{A0C5A858-FA98-4776-B5CA-53D8755CD813}">
      <dgm:prSet/>
      <dgm:spPr/>
      <dgm:t>
        <a:bodyPr/>
        <a:lstStyle/>
        <a:p>
          <a:endParaRPr lang="id-ID"/>
        </a:p>
      </dgm:t>
    </dgm:pt>
    <dgm:pt modelId="{10CF3C92-D328-470F-A31C-3C6B198F5566}" type="sibTrans" cxnId="{A0C5A858-FA98-4776-B5CA-53D8755CD813}">
      <dgm:prSet/>
      <dgm:spPr/>
      <dgm:t>
        <a:bodyPr/>
        <a:lstStyle/>
        <a:p>
          <a:endParaRPr lang="id-ID"/>
        </a:p>
      </dgm:t>
    </dgm:pt>
    <dgm:pt modelId="{9A165D18-4826-4C9B-AAB3-5B0D181E773D}">
      <dgm:prSet phldrT="[Text]"/>
      <dgm:spPr/>
      <dgm:t>
        <a:bodyPr/>
        <a:lstStyle/>
        <a:p>
          <a:r>
            <a:rPr lang="id-ID" dirty="0" smtClean="0"/>
            <a:t>Inti bulat atau oval, kromatin berupa gumpalan gelap yang terletak di tepi permukaan dalam inti, dan sitoplasma banyak.</a:t>
          </a:r>
          <a:endParaRPr lang="id-ID" dirty="0"/>
        </a:p>
      </dgm:t>
    </dgm:pt>
    <dgm:pt modelId="{247A604E-3C3C-4760-819D-C399E3DA7EB2}" type="parTrans" cxnId="{F2C446AA-F417-4916-BC20-9E33A02747F8}">
      <dgm:prSet/>
      <dgm:spPr/>
      <dgm:t>
        <a:bodyPr/>
        <a:lstStyle/>
        <a:p>
          <a:endParaRPr lang="id-ID"/>
        </a:p>
      </dgm:t>
    </dgm:pt>
    <dgm:pt modelId="{935375CD-E39E-43F9-825D-B96E23364C75}" type="sibTrans" cxnId="{F2C446AA-F417-4916-BC20-9E33A02747F8}">
      <dgm:prSet/>
      <dgm:spPr/>
      <dgm:t>
        <a:bodyPr/>
        <a:lstStyle/>
        <a:p>
          <a:endParaRPr lang="id-ID"/>
        </a:p>
      </dgm:t>
    </dgm:pt>
    <dgm:pt modelId="{26DC977F-FFDF-4C17-996E-D18798A769A0}">
      <dgm:prSet phldrT="[Text]"/>
      <dgm:spPr/>
      <dgm:t>
        <a:bodyPr/>
        <a:lstStyle/>
        <a:p>
          <a:r>
            <a:rPr lang="id-ID" dirty="0" smtClean="0"/>
            <a:t>Banyak dijumpai dalam jaringan lamina propia saluran pencernaan dan jaringan limfoid.</a:t>
          </a:r>
          <a:endParaRPr lang="id-ID" dirty="0"/>
        </a:p>
      </dgm:t>
    </dgm:pt>
    <dgm:pt modelId="{461CC912-F016-4825-B787-945B1C73E44E}" type="parTrans" cxnId="{A8CE9F02-CA88-4B89-99D2-3790704FE72F}">
      <dgm:prSet/>
      <dgm:spPr/>
      <dgm:t>
        <a:bodyPr/>
        <a:lstStyle/>
        <a:p>
          <a:endParaRPr lang="id-ID"/>
        </a:p>
      </dgm:t>
    </dgm:pt>
    <dgm:pt modelId="{8BB3998C-067F-4E66-B398-3DFCBD12A8C2}" type="sibTrans" cxnId="{A8CE9F02-CA88-4B89-99D2-3790704FE72F}">
      <dgm:prSet/>
      <dgm:spPr/>
      <dgm:t>
        <a:bodyPr/>
        <a:lstStyle/>
        <a:p>
          <a:endParaRPr lang="id-ID"/>
        </a:p>
      </dgm:t>
    </dgm:pt>
    <dgm:pt modelId="{12963BFC-7E6A-4867-B1FA-749A3E92DECE}" type="pres">
      <dgm:prSet presAssocID="{3962BCC1-EAD5-4374-AB66-2653282F64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B5C5EE6-F671-4F2F-860C-C1708C5B7DA7}" type="pres">
      <dgm:prSet presAssocID="{2FCCEDB8-FF2D-4E64-B7D0-52357B51FFE0}" presName="linNode" presStyleCnt="0"/>
      <dgm:spPr/>
    </dgm:pt>
    <dgm:pt modelId="{24C92747-CD80-4703-832F-214FC7A0A6C7}" type="pres">
      <dgm:prSet presAssocID="{2FCCEDB8-FF2D-4E64-B7D0-52357B51FFE0}" presName="parentText" presStyleLbl="node1" presStyleIdx="0" presStyleCnt="2" custScaleX="71340" custScaleY="4912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9027A0-E231-4EC6-869A-DD14C6F1808E}" type="pres">
      <dgm:prSet presAssocID="{2FCCEDB8-FF2D-4E64-B7D0-52357B51FFE0}" presName="descendantText" presStyleLbl="alignAccFollowNode1" presStyleIdx="0" presStyleCnt="2" custScaleX="109719" custScaleY="1042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CFB6FF-ECF5-4E27-AC0D-D5DAF84E7BD5}" type="pres">
      <dgm:prSet presAssocID="{6003A355-906F-4EBE-A1C7-23577EDCE03C}" presName="sp" presStyleCnt="0"/>
      <dgm:spPr/>
    </dgm:pt>
    <dgm:pt modelId="{D32912CC-F5DD-4759-8924-696F939910F2}" type="pres">
      <dgm:prSet presAssocID="{62120A1B-3ED9-4EB1-BB7A-5B37D2C7E14F}" presName="linNode" presStyleCnt="0"/>
      <dgm:spPr/>
    </dgm:pt>
    <dgm:pt modelId="{839E162F-69B0-451D-9C1F-1175ED12C8A0}" type="pres">
      <dgm:prSet presAssocID="{62120A1B-3ED9-4EB1-BB7A-5B37D2C7E14F}" presName="parentText" presStyleLbl="node1" presStyleIdx="1" presStyleCnt="2" custScaleX="71340" custScaleY="4912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09CF42-7908-49CC-96DF-1A22C1145797}" type="pres">
      <dgm:prSet presAssocID="{62120A1B-3ED9-4EB1-BB7A-5B37D2C7E14F}" presName="descendantText" presStyleLbl="alignAccFollowNode1" presStyleIdx="1" presStyleCnt="2" custScaleX="108243" custScaleY="672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FB92A54-06A3-4F2C-A095-52E9B84BCB80}" srcId="{2FCCEDB8-FF2D-4E64-B7D0-52357B51FFE0}" destId="{519703D2-D7B8-45CA-A74F-578E8428F98C}" srcOrd="2" destOrd="0" parTransId="{CC363D6D-505A-4340-A741-E4B370297004}" sibTransId="{775F9F2B-D903-4638-94FE-15067A88CFEB}"/>
    <dgm:cxn modelId="{AF97FCDE-8D76-492E-8D75-9044C33B6C72}" type="presOf" srcId="{F00AF975-17C2-44E2-BDB6-EA86351A8266}" destId="{989027A0-E231-4EC6-869A-DD14C6F1808E}" srcOrd="0" destOrd="3" presId="urn:microsoft.com/office/officeart/2005/8/layout/vList5"/>
    <dgm:cxn modelId="{1300A367-22F4-42F4-874A-86FB1B86EA5C}" type="presOf" srcId="{69A02D21-AD24-4854-B522-E61697EB0E66}" destId="{989027A0-E231-4EC6-869A-DD14C6F1808E}" srcOrd="0" destOrd="1" presId="urn:microsoft.com/office/officeart/2005/8/layout/vList5"/>
    <dgm:cxn modelId="{1C28BFF6-8C73-4FEB-9244-743C31AFD99C}" srcId="{2FCCEDB8-FF2D-4E64-B7D0-52357B51FFE0}" destId="{BEB5F79D-6637-4A90-8CD3-A0E8DEE04D5F}" srcOrd="0" destOrd="0" parTransId="{9E18C9DD-DC4A-4244-8711-19A29472E4BB}" sibTransId="{C822061F-AE4F-4AA6-A8AC-D5C777AA35DF}"/>
    <dgm:cxn modelId="{A1CC8196-C6C0-4281-9349-FBD2FE96CFCE}" type="presOf" srcId="{BEB5F79D-6637-4A90-8CD3-A0E8DEE04D5F}" destId="{989027A0-E231-4EC6-869A-DD14C6F1808E}" srcOrd="0" destOrd="0" presId="urn:microsoft.com/office/officeart/2005/8/layout/vList5"/>
    <dgm:cxn modelId="{F2C446AA-F417-4916-BC20-9E33A02747F8}" srcId="{62120A1B-3ED9-4EB1-BB7A-5B37D2C7E14F}" destId="{9A165D18-4826-4C9B-AAB3-5B0D181E773D}" srcOrd="1" destOrd="0" parTransId="{247A604E-3C3C-4760-819D-C399E3DA7EB2}" sibTransId="{935375CD-E39E-43F9-825D-B96E23364C75}"/>
    <dgm:cxn modelId="{22FDA138-5231-4062-A977-9C7CFA56DB85}" srcId="{62120A1B-3ED9-4EB1-BB7A-5B37D2C7E14F}" destId="{BC5B336F-E42E-4CB2-BC92-5DE1C49A5AB3}" srcOrd="0" destOrd="0" parTransId="{FD132FBC-E727-47C1-8AD3-0281BBB0863B}" sibTransId="{B21BF376-D2E4-4A4B-9938-13CDEBECB878}"/>
    <dgm:cxn modelId="{B8494838-BD70-4EB0-98C7-EB364E92C18A}" type="presOf" srcId="{62120A1B-3ED9-4EB1-BB7A-5B37D2C7E14F}" destId="{839E162F-69B0-451D-9C1F-1175ED12C8A0}" srcOrd="0" destOrd="0" presId="urn:microsoft.com/office/officeart/2005/8/layout/vList5"/>
    <dgm:cxn modelId="{82FD019A-8C3F-4110-B682-4626C2A57C98}" type="presOf" srcId="{BC5B336F-E42E-4CB2-BC92-5DE1C49A5AB3}" destId="{0C09CF42-7908-49CC-96DF-1A22C1145797}" srcOrd="0" destOrd="0" presId="urn:microsoft.com/office/officeart/2005/8/layout/vList5"/>
    <dgm:cxn modelId="{4F212168-D3E2-402E-986D-FDEF7FA902C5}" type="presOf" srcId="{3962BCC1-EAD5-4374-AB66-2653282F64A0}" destId="{12963BFC-7E6A-4867-B1FA-749A3E92DECE}" srcOrd="0" destOrd="0" presId="urn:microsoft.com/office/officeart/2005/8/layout/vList5"/>
    <dgm:cxn modelId="{CD98F047-DFDF-4C43-90B6-B7637FA8D7E4}" type="presOf" srcId="{519703D2-D7B8-45CA-A74F-578E8428F98C}" destId="{989027A0-E231-4EC6-869A-DD14C6F1808E}" srcOrd="0" destOrd="2" presId="urn:microsoft.com/office/officeart/2005/8/layout/vList5"/>
    <dgm:cxn modelId="{E3148ABD-BCB8-4766-B43D-6D7300B4E966}" type="presOf" srcId="{26DC977F-FFDF-4C17-996E-D18798A769A0}" destId="{0C09CF42-7908-49CC-96DF-1A22C1145797}" srcOrd="0" destOrd="2" presId="urn:microsoft.com/office/officeart/2005/8/layout/vList5"/>
    <dgm:cxn modelId="{B879F1F8-0672-428D-BEDA-E6642A8AD23A}" type="presOf" srcId="{2FCCEDB8-FF2D-4E64-B7D0-52357B51FFE0}" destId="{24C92747-CD80-4703-832F-214FC7A0A6C7}" srcOrd="0" destOrd="0" presId="urn:microsoft.com/office/officeart/2005/8/layout/vList5"/>
    <dgm:cxn modelId="{31DBA6C8-EE2D-4FC4-A9A5-20A27C260DF0}" type="presOf" srcId="{9A165D18-4826-4C9B-AAB3-5B0D181E773D}" destId="{0C09CF42-7908-49CC-96DF-1A22C1145797}" srcOrd="0" destOrd="1" presId="urn:microsoft.com/office/officeart/2005/8/layout/vList5"/>
    <dgm:cxn modelId="{A8CE9F02-CA88-4B89-99D2-3790704FE72F}" srcId="{62120A1B-3ED9-4EB1-BB7A-5B37D2C7E14F}" destId="{26DC977F-FFDF-4C17-996E-D18798A769A0}" srcOrd="2" destOrd="0" parTransId="{461CC912-F016-4825-B787-945B1C73E44E}" sibTransId="{8BB3998C-067F-4E66-B398-3DFCBD12A8C2}"/>
    <dgm:cxn modelId="{A0C5A858-FA98-4776-B5CA-53D8755CD813}" srcId="{2FCCEDB8-FF2D-4E64-B7D0-52357B51FFE0}" destId="{F00AF975-17C2-44E2-BDB6-EA86351A8266}" srcOrd="3" destOrd="0" parTransId="{82FC9F18-3B92-4E64-9F58-277FA4F47FD0}" sibTransId="{10CF3C92-D328-470F-A31C-3C6B198F5566}"/>
    <dgm:cxn modelId="{92C39C6C-7271-4267-9331-DBA50FB9A5CD}" srcId="{3962BCC1-EAD5-4374-AB66-2653282F64A0}" destId="{62120A1B-3ED9-4EB1-BB7A-5B37D2C7E14F}" srcOrd="1" destOrd="0" parTransId="{14591B5F-CA77-4D7B-BE30-830E68BE9403}" sibTransId="{EDCC0B2B-2326-466B-931A-954FB63E5D68}"/>
    <dgm:cxn modelId="{55BDC23F-531A-44BC-B566-2133E82104E9}" srcId="{3962BCC1-EAD5-4374-AB66-2653282F64A0}" destId="{2FCCEDB8-FF2D-4E64-B7D0-52357B51FFE0}" srcOrd="0" destOrd="0" parTransId="{556AE0D9-38A0-4F5C-BF39-8797F54119BA}" sibTransId="{6003A355-906F-4EBE-A1C7-23577EDCE03C}"/>
    <dgm:cxn modelId="{C68AEF4C-F7AE-4D63-9490-24DCCB0D6818}" srcId="{2FCCEDB8-FF2D-4E64-B7D0-52357B51FFE0}" destId="{69A02D21-AD24-4854-B522-E61697EB0E66}" srcOrd="1" destOrd="0" parTransId="{57E046C6-8514-45B0-919E-625A03FAEE16}" sibTransId="{636E2D60-3BE1-4067-A844-AE39704B262A}"/>
    <dgm:cxn modelId="{19A8D346-FA07-47DA-8125-15FB48480C6A}" type="presParOf" srcId="{12963BFC-7E6A-4867-B1FA-749A3E92DECE}" destId="{7B5C5EE6-F671-4F2F-860C-C1708C5B7DA7}" srcOrd="0" destOrd="0" presId="urn:microsoft.com/office/officeart/2005/8/layout/vList5"/>
    <dgm:cxn modelId="{A6CAA31C-9D36-4C36-87B0-757477961758}" type="presParOf" srcId="{7B5C5EE6-F671-4F2F-860C-C1708C5B7DA7}" destId="{24C92747-CD80-4703-832F-214FC7A0A6C7}" srcOrd="0" destOrd="0" presId="urn:microsoft.com/office/officeart/2005/8/layout/vList5"/>
    <dgm:cxn modelId="{B9643A00-92AF-4297-85DC-24B4DD3F5BC2}" type="presParOf" srcId="{7B5C5EE6-F671-4F2F-860C-C1708C5B7DA7}" destId="{989027A0-E231-4EC6-869A-DD14C6F1808E}" srcOrd="1" destOrd="0" presId="urn:microsoft.com/office/officeart/2005/8/layout/vList5"/>
    <dgm:cxn modelId="{7BEDEDFE-5425-49B9-8D27-C43140328EC7}" type="presParOf" srcId="{12963BFC-7E6A-4867-B1FA-749A3E92DECE}" destId="{62CFB6FF-ECF5-4E27-AC0D-D5DAF84E7BD5}" srcOrd="1" destOrd="0" presId="urn:microsoft.com/office/officeart/2005/8/layout/vList5"/>
    <dgm:cxn modelId="{B318FFA5-98CD-445A-B3E1-67FE70E9035D}" type="presParOf" srcId="{12963BFC-7E6A-4867-B1FA-749A3E92DECE}" destId="{D32912CC-F5DD-4759-8924-696F939910F2}" srcOrd="2" destOrd="0" presId="urn:microsoft.com/office/officeart/2005/8/layout/vList5"/>
    <dgm:cxn modelId="{C6A3A3AB-03BA-407B-B816-0450DFA54BE8}" type="presParOf" srcId="{D32912CC-F5DD-4759-8924-696F939910F2}" destId="{839E162F-69B0-451D-9C1F-1175ED12C8A0}" srcOrd="0" destOrd="0" presId="urn:microsoft.com/office/officeart/2005/8/layout/vList5"/>
    <dgm:cxn modelId="{F0C1C59E-76C1-4D66-A13F-24A6683F371B}" type="presParOf" srcId="{D32912CC-F5DD-4759-8924-696F939910F2}" destId="{0C09CF42-7908-49CC-96DF-1A22C11457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62BCC1-EAD5-4374-AB66-2653282F64A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2FCCEDB8-FF2D-4E64-B7D0-52357B51FFE0}">
      <dgm:prSet phldrT="[Text]"/>
      <dgm:spPr/>
      <dgm:t>
        <a:bodyPr/>
        <a:lstStyle/>
        <a:p>
          <a:r>
            <a:rPr lang="id-ID" dirty="0" smtClean="0"/>
            <a:t>Limfosit</a:t>
          </a:r>
          <a:endParaRPr lang="id-ID" dirty="0"/>
        </a:p>
      </dgm:t>
    </dgm:pt>
    <dgm:pt modelId="{556AE0D9-38A0-4F5C-BF39-8797F54119BA}" type="parTrans" cxnId="{55BDC23F-531A-44BC-B566-2133E82104E9}">
      <dgm:prSet/>
      <dgm:spPr/>
      <dgm:t>
        <a:bodyPr/>
        <a:lstStyle/>
        <a:p>
          <a:endParaRPr lang="id-ID"/>
        </a:p>
      </dgm:t>
    </dgm:pt>
    <dgm:pt modelId="{6003A355-906F-4EBE-A1C7-23577EDCE03C}" type="sibTrans" cxnId="{55BDC23F-531A-44BC-B566-2133E82104E9}">
      <dgm:prSet/>
      <dgm:spPr/>
      <dgm:t>
        <a:bodyPr/>
        <a:lstStyle/>
        <a:p>
          <a:endParaRPr lang="id-ID"/>
        </a:p>
      </dgm:t>
    </dgm:pt>
    <dgm:pt modelId="{BEB5F79D-6637-4A90-8CD3-A0E8DEE04D5F}">
      <dgm:prSet phldrT="[Text]" custT="1"/>
      <dgm:spPr/>
      <dgm:t>
        <a:bodyPr/>
        <a:lstStyle/>
        <a:p>
          <a:r>
            <a:rPr lang="id-ID" sz="2200" dirty="0" smtClean="0"/>
            <a:t>Sel bebas dalam jaringan ikat yang identik dengan limfosit dalam darah.</a:t>
          </a:r>
          <a:endParaRPr lang="id-ID" sz="2200" dirty="0"/>
        </a:p>
      </dgm:t>
    </dgm:pt>
    <dgm:pt modelId="{9E18C9DD-DC4A-4244-8711-19A29472E4BB}" type="parTrans" cxnId="{1C28BFF6-8C73-4FEB-9244-743C31AFD99C}">
      <dgm:prSet/>
      <dgm:spPr/>
      <dgm:t>
        <a:bodyPr/>
        <a:lstStyle/>
        <a:p>
          <a:endParaRPr lang="id-ID"/>
        </a:p>
      </dgm:t>
    </dgm:pt>
    <dgm:pt modelId="{C822061F-AE4F-4AA6-A8AC-D5C777AA35DF}" type="sibTrans" cxnId="{1C28BFF6-8C73-4FEB-9244-743C31AFD99C}">
      <dgm:prSet/>
      <dgm:spPr/>
      <dgm:t>
        <a:bodyPr/>
        <a:lstStyle/>
        <a:p>
          <a:endParaRPr lang="id-ID"/>
        </a:p>
      </dgm:t>
    </dgm:pt>
    <dgm:pt modelId="{62120A1B-3ED9-4EB1-BB7A-5B37D2C7E14F}">
      <dgm:prSet phldrT="[Text]"/>
      <dgm:spPr/>
      <dgm:t>
        <a:bodyPr/>
        <a:lstStyle/>
        <a:p>
          <a:r>
            <a:rPr lang="id-ID" dirty="0" smtClean="0"/>
            <a:t>Sel mast</a:t>
          </a:r>
          <a:endParaRPr lang="id-ID" dirty="0"/>
        </a:p>
      </dgm:t>
    </dgm:pt>
    <dgm:pt modelId="{14591B5F-CA77-4D7B-BE30-830E68BE9403}" type="parTrans" cxnId="{92C39C6C-7271-4267-9331-DBA50FB9A5CD}">
      <dgm:prSet/>
      <dgm:spPr/>
      <dgm:t>
        <a:bodyPr/>
        <a:lstStyle/>
        <a:p>
          <a:endParaRPr lang="id-ID"/>
        </a:p>
      </dgm:t>
    </dgm:pt>
    <dgm:pt modelId="{EDCC0B2B-2326-466B-931A-954FB63E5D68}" type="sibTrans" cxnId="{92C39C6C-7271-4267-9331-DBA50FB9A5CD}">
      <dgm:prSet/>
      <dgm:spPr/>
      <dgm:t>
        <a:bodyPr/>
        <a:lstStyle/>
        <a:p>
          <a:endParaRPr lang="id-ID"/>
        </a:p>
      </dgm:t>
    </dgm:pt>
    <dgm:pt modelId="{BC5B336F-E42E-4CB2-BC92-5DE1C49A5AB3}">
      <dgm:prSet phldrT="[Text]"/>
      <dgm:spPr/>
      <dgm:t>
        <a:bodyPr/>
        <a:lstStyle/>
        <a:p>
          <a:r>
            <a:rPr lang="id-ID" dirty="0" smtClean="0"/>
            <a:t>Sel yang bebas dalam jaringan ikat.</a:t>
          </a:r>
          <a:endParaRPr lang="id-ID" dirty="0"/>
        </a:p>
      </dgm:t>
    </dgm:pt>
    <dgm:pt modelId="{FD132FBC-E727-47C1-8AD3-0281BBB0863B}" type="parTrans" cxnId="{22FDA138-5231-4062-A977-9C7CFA56DB85}">
      <dgm:prSet/>
      <dgm:spPr/>
      <dgm:t>
        <a:bodyPr/>
        <a:lstStyle/>
        <a:p>
          <a:endParaRPr lang="id-ID"/>
        </a:p>
      </dgm:t>
    </dgm:pt>
    <dgm:pt modelId="{B21BF376-D2E4-4A4B-9938-13CDEBECB878}" type="sibTrans" cxnId="{22FDA138-5231-4062-A977-9C7CFA56DB85}">
      <dgm:prSet/>
      <dgm:spPr/>
      <dgm:t>
        <a:bodyPr/>
        <a:lstStyle/>
        <a:p>
          <a:endParaRPr lang="id-ID"/>
        </a:p>
      </dgm:t>
    </dgm:pt>
    <dgm:pt modelId="{71790909-D1E6-41DD-96D1-1585132B51FF}">
      <dgm:prSet phldrT="[Text]" custT="1"/>
      <dgm:spPr/>
      <dgm:t>
        <a:bodyPr/>
        <a:lstStyle/>
        <a:p>
          <a:r>
            <a:rPr lang="id-ID" sz="2200" dirty="0" smtClean="0"/>
            <a:t>Berukuran paling kecil, intinya bulat dan diliputi oleh sitoplasma tipis.</a:t>
          </a:r>
          <a:endParaRPr lang="id-ID" sz="2200" dirty="0"/>
        </a:p>
      </dgm:t>
    </dgm:pt>
    <dgm:pt modelId="{9EAACA88-C941-4BE3-A134-3B57E3E6E1B0}" type="parTrans" cxnId="{3D28A526-CA1F-4557-A351-4AF955DDAB2C}">
      <dgm:prSet/>
      <dgm:spPr/>
      <dgm:t>
        <a:bodyPr/>
        <a:lstStyle/>
        <a:p>
          <a:endParaRPr lang="id-ID"/>
        </a:p>
      </dgm:t>
    </dgm:pt>
    <dgm:pt modelId="{D36ECAD5-2ED3-4C7A-8D67-AAAC60873B95}" type="sibTrans" cxnId="{3D28A526-CA1F-4557-A351-4AF955DDAB2C}">
      <dgm:prSet/>
      <dgm:spPr/>
      <dgm:t>
        <a:bodyPr/>
        <a:lstStyle/>
        <a:p>
          <a:endParaRPr lang="id-ID"/>
        </a:p>
      </dgm:t>
    </dgm:pt>
    <dgm:pt modelId="{3E033B2C-44FA-4D3F-88DA-FDE83542AD36}">
      <dgm:prSet phldrT="[Text]" custT="1"/>
      <dgm:spPr/>
      <dgm:t>
        <a:bodyPr/>
        <a:lstStyle/>
        <a:p>
          <a:r>
            <a:rPr lang="id-ID" sz="2200" dirty="0" smtClean="0"/>
            <a:t>Banyak dijumpai dalam lamina propia saluran pencernaan dan sub mukosa saluran pernapasan.</a:t>
          </a:r>
          <a:endParaRPr lang="id-ID" sz="2200" dirty="0"/>
        </a:p>
      </dgm:t>
    </dgm:pt>
    <dgm:pt modelId="{D7050A5B-0162-4772-98F6-ECB40D2879A0}" type="parTrans" cxnId="{09F91B6F-86A3-40C9-93CA-904B2CFCACB8}">
      <dgm:prSet/>
      <dgm:spPr/>
      <dgm:t>
        <a:bodyPr/>
        <a:lstStyle/>
        <a:p>
          <a:endParaRPr lang="id-ID"/>
        </a:p>
      </dgm:t>
    </dgm:pt>
    <dgm:pt modelId="{68466821-73C6-4ABD-BB52-F493B8001D65}" type="sibTrans" cxnId="{09F91B6F-86A3-40C9-93CA-904B2CFCACB8}">
      <dgm:prSet/>
      <dgm:spPr/>
      <dgm:t>
        <a:bodyPr/>
        <a:lstStyle/>
        <a:p>
          <a:endParaRPr lang="id-ID"/>
        </a:p>
      </dgm:t>
    </dgm:pt>
    <dgm:pt modelId="{FFB04182-8880-4BA0-AAAF-37D4A914F626}">
      <dgm:prSet phldrT="[Text]"/>
      <dgm:spPr/>
      <dgm:t>
        <a:bodyPr/>
        <a:lstStyle/>
        <a:p>
          <a:r>
            <a:rPr lang="id-ID" dirty="0" smtClean="0"/>
            <a:t>Berukuran agak besar dan berbentuk oval.</a:t>
          </a:r>
          <a:endParaRPr lang="id-ID" dirty="0"/>
        </a:p>
      </dgm:t>
    </dgm:pt>
    <dgm:pt modelId="{C88ED162-DFF5-480F-B6F0-A79CD600E57B}" type="parTrans" cxnId="{31CF9CD7-471C-4BA6-AE3D-C1E50E3A4042}">
      <dgm:prSet/>
      <dgm:spPr/>
      <dgm:t>
        <a:bodyPr/>
        <a:lstStyle/>
        <a:p>
          <a:endParaRPr lang="id-ID"/>
        </a:p>
      </dgm:t>
    </dgm:pt>
    <dgm:pt modelId="{677E0CD9-4353-466E-BE6F-90DCEDB79D3B}" type="sibTrans" cxnId="{31CF9CD7-471C-4BA6-AE3D-C1E50E3A4042}">
      <dgm:prSet/>
      <dgm:spPr/>
      <dgm:t>
        <a:bodyPr/>
        <a:lstStyle/>
        <a:p>
          <a:endParaRPr lang="id-ID"/>
        </a:p>
      </dgm:t>
    </dgm:pt>
    <dgm:pt modelId="{DFC5711B-160B-4A09-8D0D-F783EE3194F9}">
      <dgm:prSet phldrT="[Text]"/>
      <dgm:spPr/>
      <dgm:t>
        <a:bodyPr/>
        <a:lstStyle/>
        <a:p>
          <a:r>
            <a:rPr lang="id-ID" dirty="0" smtClean="0"/>
            <a:t>Inti selnya kecil dan bulat.</a:t>
          </a:r>
          <a:endParaRPr lang="id-ID" dirty="0"/>
        </a:p>
      </dgm:t>
    </dgm:pt>
    <dgm:pt modelId="{9347BA7D-5F21-4F2E-971D-94E11828DB1A}" type="parTrans" cxnId="{788F3895-10B4-46FA-B1A5-39F8D2CCDEC6}">
      <dgm:prSet/>
      <dgm:spPr/>
      <dgm:t>
        <a:bodyPr/>
        <a:lstStyle/>
        <a:p>
          <a:endParaRPr lang="id-ID"/>
        </a:p>
      </dgm:t>
    </dgm:pt>
    <dgm:pt modelId="{AD49B1B9-C106-491C-83AD-6F6720FC2A4B}" type="sibTrans" cxnId="{788F3895-10B4-46FA-B1A5-39F8D2CCDEC6}">
      <dgm:prSet/>
      <dgm:spPr/>
      <dgm:t>
        <a:bodyPr/>
        <a:lstStyle/>
        <a:p>
          <a:endParaRPr lang="id-ID"/>
        </a:p>
      </dgm:t>
    </dgm:pt>
    <dgm:pt modelId="{C6005409-D8F1-4ABE-B27B-58EB7E4F14F5}">
      <dgm:prSet phldrT="[Text]"/>
      <dgm:spPr/>
      <dgm:t>
        <a:bodyPr/>
        <a:lstStyle/>
        <a:p>
          <a:r>
            <a:rPr lang="id-ID" dirty="0" smtClean="0"/>
            <a:t>Sitoplasma dipenuhi granula yang kadang-kadang menutupi inti.</a:t>
          </a:r>
          <a:endParaRPr lang="id-ID" dirty="0"/>
        </a:p>
      </dgm:t>
    </dgm:pt>
    <dgm:pt modelId="{BE2D9190-0743-44F4-AF09-BC7101A57660}" type="parTrans" cxnId="{F0827CB6-61CF-46FA-AD64-F9A6AC3DCB64}">
      <dgm:prSet/>
      <dgm:spPr/>
      <dgm:t>
        <a:bodyPr/>
        <a:lstStyle/>
        <a:p>
          <a:endParaRPr lang="id-ID"/>
        </a:p>
      </dgm:t>
    </dgm:pt>
    <dgm:pt modelId="{D47C7157-BDC9-4F53-832E-2537BF94DEF4}" type="sibTrans" cxnId="{F0827CB6-61CF-46FA-AD64-F9A6AC3DCB64}">
      <dgm:prSet/>
      <dgm:spPr/>
      <dgm:t>
        <a:bodyPr/>
        <a:lstStyle/>
        <a:p>
          <a:endParaRPr lang="id-ID"/>
        </a:p>
      </dgm:t>
    </dgm:pt>
    <dgm:pt modelId="{6173CE52-2484-4005-9EE4-E187A3F2DDAF}">
      <dgm:prSet phldrT="[Text]"/>
      <dgm:spPr/>
      <dgm:t>
        <a:bodyPr/>
        <a:lstStyle/>
        <a:p>
          <a:r>
            <a:rPr lang="id-ID" dirty="0" smtClean="0"/>
            <a:t>Banyak dijumpai di jaringan ikat dekat pembuluh darah.</a:t>
          </a:r>
          <a:endParaRPr lang="id-ID" dirty="0"/>
        </a:p>
      </dgm:t>
    </dgm:pt>
    <dgm:pt modelId="{FBFD510A-4987-41F3-BAFA-F1E5895CD175}" type="parTrans" cxnId="{2637AF49-F036-4490-8A22-1856DA5DB59D}">
      <dgm:prSet/>
      <dgm:spPr/>
      <dgm:t>
        <a:bodyPr/>
        <a:lstStyle/>
        <a:p>
          <a:endParaRPr lang="id-ID"/>
        </a:p>
      </dgm:t>
    </dgm:pt>
    <dgm:pt modelId="{F0DA8681-1A32-405C-ABC5-A5B50BB62251}" type="sibTrans" cxnId="{2637AF49-F036-4490-8A22-1856DA5DB59D}">
      <dgm:prSet/>
      <dgm:spPr/>
      <dgm:t>
        <a:bodyPr/>
        <a:lstStyle/>
        <a:p>
          <a:endParaRPr lang="id-ID"/>
        </a:p>
      </dgm:t>
    </dgm:pt>
    <dgm:pt modelId="{12963BFC-7E6A-4867-B1FA-749A3E92DECE}" type="pres">
      <dgm:prSet presAssocID="{3962BCC1-EAD5-4374-AB66-2653282F64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B5C5EE6-F671-4F2F-860C-C1708C5B7DA7}" type="pres">
      <dgm:prSet presAssocID="{2FCCEDB8-FF2D-4E64-B7D0-52357B51FFE0}" presName="linNode" presStyleCnt="0"/>
      <dgm:spPr/>
    </dgm:pt>
    <dgm:pt modelId="{24C92747-CD80-4703-832F-214FC7A0A6C7}" type="pres">
      <dgm:prSet presAssocID="{2FCCEDB8-FF2D-4E64-B7D0-52357B51FFE0}" presName="parentText" presStyleLbl="node1" presStyleIdx="0" presStyleCnt="2" custScaleX="71340" custScaleY="4912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9027A0-E231-4EC6-869A-DD14C6F1808E}" type="pres">
      <dgm:prSet presAssocID="{2FCCEDB8-FF2D-4E64-B7D0-52357B51FFE0}" presName="descendantText" presStyleLbl="alignAccFollowNode1" presStyleIdx="0" presStyleCnt="2" custScaleX="109719" custScaleY="6470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CFB6FF-ECF5-4E27-AC0D-D5DAF84E7BD5}" type="pres">
      <dgm:prSet presAssocID="{6003A355-906F-4EBE-A1C7-23577EDCE03C}" presName="sp" presStyleCnt="0"/>
      <dgm:spPr/>
    </dgm:pt>
    <dgm:pt modelId="{D32912CC-F5DD-4759-8924-696F939910F2}" type="pres">
      <dgm:prSet presAssocID="{62120A1B-3ED9-4EB1-BB7A-5B37D2C7E14F}" presName="linNode" presStyleCnt="0"/>
      <dgm:spPr/>
    </dgm:pt>
    <dgm:pt modelId="{839E162F-69B0-451D-9C1F-1175ED12C8A0}" type="pres">
      <dgm:prSet presAssocID="{62120A1B-3ED9-4EB1-BB7A-5B37D2C7E14F}" presName="parentText" presStyleLbl="node1" presStyleIdx="1" presStyleCnt="2" custScaleX="71340" custScaleY="4912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09CF42-7908-49CC-96DF-1A22C1145797}" type="pres">
      <dgm:prSet presAssocID="{62120A1B-3ED9-4EB1-BB7A-5B37D2C7E14F}" presName="descendantText" presStyleLbl="alignAccFollowNode1" presStyleIdx="1" presStyleCnt="2" custScaleX="108243" custScaleY="672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5BDC23F-531A-44BC-B566-2133E82104E9}" srcId="{3962BCC1-EAD5-4374-AB66-2653282F64A0}" destId="{2FCCEDB8-FF2D-4E64-B7D0-52357B51FFE0}" srcOrd="0" destOrd="0" parTransId="{556AE0D9-38A0-4F5C-BF39-8797F54119BA}" sibTransId="{6003A355-906F-4EBE-A1C7-23577EDCE03C}"/>
    <dgm:cxn modelId="{1C28BFF6-8C73-4FEB-9244-743C31AFD99C}" srcId="{2FCCEDB8-FF2D-4E64-B7D0-52357B51FFE0}" destId="{BEB5F79D-6637-4A90-8CD3-A0E8DEE04D5F}" srcOrd="0" destOrd="0" parTransId="{9E18C9DD-DC4A-4244-8711-19A29472E4BB}" sibTransId="{C822061F-AE4F-4AA6-A8AC-D5C777AA35DF}"/>
    <dgm:cxn modelId="{68AE6284-5F3F-4848-9633-60F43311258D}" type="presOf" srcId="{2FCCEDB8-FF2D-4E64-B7D0-52357B51FFE0}" destId="{24C92747-CD80-4703-832F-214FC7A0A6C7}" srcOrd="0" destOrd="0" presId="urn:microsoft.com/office/officeart/2005/8/layout/vList5"/>
    <dgm:cxn modelId="{09F91B6F-86A3-40C9-93CA-904B2CFCACB8}" srcId="{2FCCEDB8-FF2D-4E64-B7D0-52357B51FFE0}" destId="{3E033B2C-44FA-4D3F-88DA-FDE83542AD36}" srcOrd="2" destOrd="0" parTransId="{D7050A5B-0162-4772-98F6-ECB40D2879A0}" sibTransId="{68466821-73C6-4ABD-BB52-F493B8001D65}"/>
    <dgm:cxn modelId="{92C39C6C-7271-4267-9331-DBA50FB9A5CD}" srcId="{3962BCC1-EAD5-4374-AB66-2653282F64A0}" destId="{62120A1B-3ED9-4EB1-BB7A-5B37D2C7E14F}" srcOrd="1" destOrd="0" parTransId="{14591B5F-CA77-4D7B-BE30-830E68BE9403}" sibTransId="{EDCC0B2B-2326-466B-931A-954FB63E5D68}"/>
    <dgm:cxn modelId="{31CF9CD7-471C-4BA6-AE3D-C1E50E3A4042}" srcId="{62120A1B-3ED9-4EB1-BB7A-5B37D2C7E14F}" destId="{FFB04182-8880-4BA0-AAAF-37D4A914F626}" srcOrd="1" destOrd="0" parTransId="{C88ED162-DFF5-480F-B6F0-A79CD600E57B}" sibTransId="{677E0CD9-4353-466E-BE6F-90DCEDB79D3B}"/>
    <dgm:cxn modelId="{AF1EA705-AE8B-4D1C-B6D5-BC357AE50E18}" type="presOf" srcId="{BC5B336F-E42E-4CB2-BC92-5DE1C49A5AB3}" destId="{0C09CF42-7908-49CC-96DF-1A22C1145797}" srcOrd="0" destOrd="0" presId="urn:microsoft.com/office/officeart/2005/8/layout/vList5"/>
    <dgm:cxn modelId="{A822BBD8-1461-4408-9E89-46129C310E74}" type="presOf" srcId="{6173CE52-2484-4005-9EE4-E187A3F2DDAF}" destId="{0C09CF42-7908-49CC-96DF-1A22C1145797}" srcOrd="0" destOrd="4" presId="urn:microsoft.com/office/officeart/2005/8/layout/vList5"/>
    <dgm:cxn modelId="{F0827CB6-61CF-46FA-AD64-F9A6AC3DCB64}" srcId="{62120A1B-3ED9-4EB1-BB7A-5B37D2C7E14F}" destId="{C6005409-D8F1-4ABE-B27B-58EB7E4F14F5}" srcOrd="3" destOrd="0" parTransId="{BE2D9190-0743-44F4-AF09-BC7101A57660}" sibTransId="{D47C7157-BDC9-4F53-832E-2537BF94DEF4}"/>
    <dgm:cxn modelId="{2637AF49-F036-4490-8A22-1856DA5DB59D}" srcId="{62120A1B-3ED9-4EB1-BB7A-5B37D2C7E14F}" destId="{6173CE52-2484-4005-9EE4-E187A3F2DDAF}" srcOrd="4" destOrd="0" parTransId="{FBFD510A-4987-41F3-BAFA-F1E5895CD175}" sibTransId="{F0DA8681-1A32-405C-ABC5-A5B50BB62251}"/>
    <dgm:cxn modelId="{DA9184BA-46D4-4ECD-A18A-DCADB5DB476B}" type="presOf" srcId="{C6005409-D8F1-4ABE-B27B-58EB7E4F14F5}" destId="{0C09CF42-7908-49CC-96DF-1A22C1145797}" srcOrd="0" destOrd="3" presId="urn:microsoft.com/office/officeart/2005/8/layout/vList5"/>
    <dgm:cxn modelId="{18327996-2568-4358-8B09-09D1D0C33371}" type="presOf" srcId="{3E033B2C-44FA-4D3F-88DA-FDE83542AD36}" destId="{989027A0-E231-4EC6-869A-DD14C6F1808E}" srcOrd="0" destOrd="2" presId="urn:microsoft.com/office/officeart/2005/8/layout/vList5"/>
    <dgm:cxn modelId="{D611F8CF-0B2D-4397-B9F3-D49A381AC337}" type="presOf" srcId="{DFC5711B-160B-4A09-8D0D-F783EE3194F9}" destId="{0C09CF42-7908-49CC-96DF-1A22C1145797}" srcOrd="0" destOrd="2" presId="urn:microsoft.com/office/officeart/2005/8/layout/vList5"/>
    <dgm:cxn modelId="{3D28A526-CA1F-4557-A351-4AF955DDAB2C}" srcId="{2FCCEDB8-FF2D-4E64-B7D0-52357B51FFE0}" destId="{71790909-D1E6-41DD-96D1-1585132B51FF}" srcOrd="1" destOrd="0" parTransId="{9EAACA88-C941-4BE3-A134-3B57E3E6E1B0}" sibTransId="{D36ECAD5-2ED3-4C7A-8D67-AAAC60873B95}"/>
    <dgm:cxn modelId="{FA9D3EA2-81C3-464A-BE41-DD020A6EF24E}" type="presOf" srcId="{62120A1B-3ED9-4EB1-BB7A-5B37D2C7E14F}" destId="{839E162F-69B0-451D-9C1F-1175ED12C8A0}" srcOrd="0" destOrd="0" presId="urn:microsoft.com/office/officeart/2005/8/layout/vList5"/>
    <dgm:cxn modelId="{739E917C-60C2-452F-9295-4FF0FF19FC7C}" type="presOf" srcId="{3962BCC1-EAD5-4374-AB66-2653282F64A0}" destId="{12963BFC-7E6A-4867-B1FA-749A3E92DECE}" srcOrd="0" destOrd="0" presId="urn:microsoft.com/office/officeart/2005/8/layout/vList5"/>
    <dgm:cxn modelId="{E654FAA6-3A3E-4219-87A4-7EB804AE5EDC}" type="presOf" srcId="{71790909-D1E6-41DD-96D1-1585132B51FF}" destId="{989027A0-E231-4EC6-869A-DD14C6F1808E}" srcOrd="0" destOrd="1" presId="urn:microsoft.com/office/officeart/2005/8/layout/vList5"/>
    <dgm:cxn modelId="{C6EE2741-D196-45F8-9CF3-298C45359B7A}" type="presOf" srcId="{FFB04182-8880-4BA0-AAAF-37D4A914F626}" destId="{0C09CF42-7908-49CC-96DF-1A22C1145797}" srcOrd="0" destOrd="1" presId="urn:microsoft.com/office/officeart/2005/8/layout/vList5"/>
    <dgm:cxn modelId="{788F3895-10B4-46FA-B1A5-39F8D2CCDEC6}" srcId="{62120A1B-3ED9-4EB1-BB7A-5B37D2C7E14F}" destId="{DFC5711B-160B-4A09-8D0D-F783EE3194F9}" srcOrd="2" destOrd="0" parTransId="{9347BA7D-5F21-4F2E-971D-94E11828DB1A}" sibTransId="{AD49B1B9-C106-491C-83AD-6F6720FC2A4B}"/>
    <dgm:cxn modelId="{AB829FB3-B508-4BA5-A0D5-FCA6A1E53281}" type="presOf" srcId="{BEB5F79D-6637-4A90-8CD3-A0E8DEE04D5F}" destId="{989027A0-E231-4EC6-869A-DD14C6F1808E}" srcOrd="0" destOrd="0" presId="urn:microsoft.com/office/officeart/2005/8/layout/vList5"/>
    <dgm:cxn modelId="{22FDA138-5231-4062-A977-9C7CFA56DB85}" srcId="{62120A1B-3ED9-4EB1-BB7A-5B37D2C7E14F}" destId="{BC5B336F-E42E-4CB2-BC92-5DE1C49A5AB3}" srcOrd="0" destOrd="0" parTransId="{FD132FBC-E727-47C1-8AD3-0281BBB0863B}" sibTransId="{B21BF376-D2E4-4A4B-9938-13CDEBECB878}"/>
    <dgm:cxn modelId="{ABD9C67E-6F16-4051-80F3-0CFFE3946F03}" type="presParOf" srcId="{12963BFC-7E6A-4867-B1FA-749A3E92DECE}" destId="{7B5C5EE6-F671-4F2F-860C-C1708C5B7DA7}" srcOrd="0" destOrd="0" presId="urn:microsoft.com/office/officeart/2005/8/layout/vList5"/>
    <dgm:cxn modelId="{DD4EEB51-3352-4C4B-A750-D2119B62D11D}" type="presParOf" srcId="{7B5C5EE6-F671-4F2F-860C-C1708C5B7DA7}" destId="{24C92747-CD80-4703-832F-214FC7A0A6C7}" srcOrd="0" destOrd="0" presId="urn:microsoft.com/office/officeart/2005/8/layout/vList5"/>
    <dgm:cxn modelId="{DBC2DA54-5761-4556-9199-1E1E2412C4F2}" type="presParOf" srcId="{7B5C5EE6-F671-4F2F-860C-C1708C5B7DA7}" destId="{989027A0-E231-4EC6-869A-DD14C6F1808E}" srcOrd="1" destOrd="0" presId="urn:microsoft.com/office/officeart/2005/8/layout/vList5"/>
    <dgm:cxn modelId="{68311403-969C-498C-9972-DA68DD6F5B62}" type="presParOf" srcId="{12963BFC-7E6A-4867-B1FA-749A3E92DECE}" destId="{62CFB6FF-ECF5-4E27-AC0D-D5DAF84E7BD5}" srcOrd="1" destOrd="0" presId="urn:microsoft.com/office/officeart/2005/8/layout/vList5"/>
    <dgm:cxn modelId="{9F0444F3-D5A8-4D9F-B9F3-B2C80934658B}" type="presParOf" srcId="{12963BFC-7E6A-4867-B1FA-749A3E92DECE}" destId="{D32912CC-F5DD-4759-8924-696F939910F2}" srcOrd="2" destOrd="0" presId="urn:microsoft.com/office/officeart/2005/8/layout/vList5"/>
    <dgm:cxn modelId="{B1EF6E16-9CA1-4536-9753-B111E8E9D3F6}" type="presParOf" srcId="{D32912CC-F5DD-4759-8924-696F939910F2}" destId="{839E162F-69B0-451D-9C1F-1175ED12C8A0}" srcOrd="0" destOrd="0" presId="urn:microsoft.com/office/officeart/2005/8/layout/vList5"/>
    <dgm:cxn modelId="{306CD15C-C1B1-498B-B9B6-760866B61EAD}" type="presParOf" srcId="{D32912CC-F5DD-4759-8924-696F939910F2}" destId="{0C09CF42-7908-49CC-96DF-1A22C11457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62BCC1-EAD5-4374-AB66-2653282F64A0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2FCCEDB8-FF2D-4E64-B7D0-52357B51FFE0}">
      <dgm:prSet phldrT="[Text]"/>
      <dgm:spPr/>
      <dgm:t>
        <a:bodyPr/>
        <a:lstStyle/>
        <a:p>
          <a:r>
            <a:rPr lang="id-ID" dirty="0" smtClean="0"/>
            <a:t>Sel eosinofil</a:t>
          </a:r>
          <a:endParaRPr lang="id-ID" dirty="0"/>
        </a:p>
      </dgm:t>
    </dgm:pt>
    <dgm:pt modelId="{556AE0D9-38A0-4F5C-BF39-8797F54119BA}" type="parTrans" cxnId="{55BDC23F-531A-44BC-B566-2133E82104E9}">
      <dgm:prSet/>
      <dgm:spPr/>
      <dgm:t>
        <a:bodyPr/>
        <a:lstStyle/>
        <a:p>
          <a:endParaRPr lang="id-ID"/>
        </a:p>
      </dgm:t>
    </dgm:pt>
    <dgm:pt modelId="{6003A355-906F-4EBE-A1C7-23577EDCE03C}" type="sibTrans" cxnId="{55BDC23F-531A-44BC-B566-2133E82104E9}">
      <dgm:prSet/>
      <dgm:spPr/>
      <dgm:t>
        <a:bodyPr/>
        <a:lstStyle/>
        <a:p>
          <a:endParaRPr lang="id-ID"/>
        </a:p>
      </dgm:t>
    </dgm:pt>
    <dgm:pt modelId="{BEB5F79D-6637-4A90-8CD3-A0E8DEE04D5F}">
      <dgm:prSet phldrT="[Text]" custT="1"/>
      <dgm:spPr/>
      <dgm:t>
        <a:bodyPr/>
        <a:lstStyle/>
        <a:p>
          <a:r>
            <a:rPr lang="id-ID" sz="2400" dirty="0" smtClean="0"/>
            <a:t>Sel yang bebas dalam jaringan ikat.</a:t>
          </a:r>
          <a:endParaRPr lang="id-ID" sz="2400" dirty="0"/>
        </a:p>
      </dgm:t>
    </dgm:pt>
    <dgm:pt modelId="{9E18C9DD-DC4A-4244-8711-19A29472E4BB}" type="parTrans" cxnId="{1C28BFF6-8C73-4FEB-9244-743C31AFD99C}">
      <dgm:prSet/>
      <dgm:spPr/>
      <dgm:t>
        <a:bodyPr/>
        <a:lstStyle/>
        <a:p>
          <a:endParaRPr lang="id-ID"/>
        </a:p>
      </dgm:t>
    </dgm:pt>
    <dgm:pt modelId="{C822061F-AE4F-4AA6-A8AC-D5C777AA35DF}" type="sibTrans" cxnId="{1C28BFF6-8C73-4FEB-9244-743C31AFD99C}">
      <dgm:prSet/>
      <dgm:spPr/>
      <dgm:t>
        <a:bodyPr/>
        <a:lstStyle/>
        <a:p>
          <a:endParaRPr lang="id-ID"/>
        </a:p>
      </dgm:t>
    </dgm:pt>
    <dgm:pt modelId="{62120A1B-3ED9-4EB1-BB7A-5B37D2C7E14F}">
      <dgm:prSet phldrT="[Text]"/>
      <dgm:spPr>
        <a:solidFill>
          <a:srgbClr val="F864D1"/>
        </a:solidFill>
      </dgm:spPr>
      <dgm:t>
        <a:bodyPr/>
        <a:lstStyle/>
        <a:p>
          <a:r>
            <a:rPr lang="id-ID" smtClean="0"/>
            <a:t>Sel retikulum</a:t>
          </a:r>
          <a:endParaRPr lang="id-ID" dirty="0"/>
        </a:p>
      </dgm:t>
    </dgm:pt>
    <dgm:pt modelId="{14591B5F-CA77-4D7B-BE30-830E68BE9403}" type="parTrans" cxnId="{92C39C6C-7271-4267-9331-DBA50FB9A5CD}">
      <dgm:prSet/>
      <dgm:spPr/>
      <dgm:t>
        <a:bodyPr/>
        <a:lstStyle/>
        <a:p>
          <a:endParaRPr lang="id-ID"/>
        </a:p>
      </dgm:t>
    </dgm:pt>
    <dgm:pt modelId="{EDCC0B2B-2326-466B-931A-954FB63E5D68}" type="sibTrans" cxnId="{92C39C6C-7271-4267-9331-DBA50FB9A5CD}">
      <dgm:prSet/>
      <dgm:spPr/>
      <dgm:t>
        <a:bodyPr/>
        <a:lstStyle/>
        <a:p>
          <a:endParaRPr lang="id-ID"/>
        </a:p>
      </dgm:t>
    </dgm:pt>
    <dgm:pt modelId="{BC5B336F-E42E-4CB2-BC92-5DE1C49A5AB3}">
      <dgm:prSet phldrT="[Text]" custT="1"/>
      <dgm:spPr>
        <a:solidFill>
          <a:srgbClr val="FBA3E4"/>
        </a:solidFill>
      </dgm:spPr>
      <dgm:t>
        <a:bodyPr/>
        <a:lstStyle/>
        <a:p>
          <a:r>
            <a:rPr lang="id-ID" sz="2400" dirty="0" smtClean="0"/>
            <a:t>Selnya berbentuk seperti bintang.</a:t>
          </a:r>
          <a:endParaRPr lang="id-ID" sz="2400" dirty="0"/>
        </a:p>
      </dgm:t>
    </dgm:pt>
    <dgm:pt modelId="{FD132FBC-E727-47C1-8AD3-0281BBB0863B}" type="parTrans" cxnId="{22FDA138-5231-4062-A977-9C7CFA56DB85}">
      <dgm:prSet/>
      <dgm:spPr/>
      <dgm:t>
        <a:bodyPr/>
        <a:lstStyle/>
        <a:p>
          <a:endParaRPr lang="id-ID"/>
        </a:p>
      </dgm:t>
    </dgm:pt>
    <dgm:pt modelId="{B21BF376-D2E4-4A4B-9938-13CDEBECB878}" type="sibTrans" cxnId="{22FDA138-5231-4062-A977-9C7CFA56DB85}">
      <dgm:prSet/>
      <dgm:spPr/>
      <dgm:t>
        <a:bodyPr/>
        <a:lstStyle/>
        <a:p>
          <a:endParaRPr lang="id-ID"/>
        </a:p>
      </dgm:t>
    </dgm:pt>
    <dgm:pt modelId="{6173CE52-2484-4005-9EE4-E187A3F2DDAF}">
      <dgm:prSet phldrT="[Text]" custT="1"/>
      <dgm:spPr>
        <a:solidFill>
          <a:srgbClr val="FBA3E4"/>
        </a:solidFill>
      </dgm:spPr>
      <dgm:t>
        <a:bodyPr/>
        <a:lstStyle/>
        <a:p>
          <a:r>
            <a:rPr lang="id-ID" sz="2400" dirty="0" smtClean="0"/>
            <a:t>Banyak dijumpai dalam jaringan ikat kelenjar limfoid dan organ limfoid.</a:t>
          </a:r>
          <a:endParaRPr lang="id-ID" sz="2400" dirty="0"/>
        </a:p>
      </dgm:t>
    </dgm:pt>
    <dgm:pt modelId="{FBFD510A-4987-41F3-BAFA-F1E5895CD175}" type="parTrans" cxnId="{2637AF49-F036-4490-8A22-1856DA5DB59D}">
      <dgm:prSet/>
      <dgm:spPr/>
      <dgm:t>
        <a:bodyPr/>
        <a:lstStyle/>
        <a:p>
          <a:endParaRPr lang="id-ID"/>
        </a:p>
      </dgm:t>
    </dgm:pt>
    <dgm:pt modelId="{F0DA8681-1A32-405C-ABC5-A5B50BB62251}" type="sibTrans" cxnId="{2637AF49-F036-4490-8A22-1856DA5DB59D}">
      <dgm:prSet/>
      <dgm:spPr/>
      <dgm:t>
        <a:bodyPr/>
        <a:lstStyle/>
        <a:p>
          <a:endParaRPr lang="id-ID"/>
        </a:p>
      </dgm:t>
    </dgm:pt>
    <dgm:pt modelId="{FC0A8D57-6CA6-4AD1-8395-4D619BCB40EB}">
      <dgm:prSet custT="1"/>
      <dgm:spPr/>
      <dgm:t>
        <a:bodyPr/>
        <a:lstStyle/>
        <a:p>
          <a:r>
            <a:rPr lang="id-ID" sz="2400" dirty="0" smtClean="0"/>
            <a:t>Berukuran cukup besar dan berbentuk agak oval.</a:t>
          </a:r>
          <a:endParaRPr lang="id-ID" sz="2400" dirty="0"/>
        </a:p>
      </dgm:t>
    </dgm:pt>
    <dgm:pt modelId="{394B7051-8AD4-4EE6-A49B-52F302418626}" type="parTrans" cxnId="{413F5A32-5D96-4DD9-8A02-B2832FDCFC01}">
      <dgm:prSet/>
      <dgm:spPr/>
      <dgm:t>
        <a:bodyPr/>
        <a:lstStyle/>
        <a:p>
          <a:endParaRPr lang="id-ID"/>
        </a:p>
      </dgm:t>
    </dgm:pt>
    <dgm:pt modelId="{D065D84A-CC9F-4C98-9ACB-E6BD9BE11317}" type="sibTrans" cxnId="{413F5A32-5D96-4DD9-8A02-B2832FDCFC01}">
      <dgm:prSet/>
      <dgm:spPr/>
      <dgm:t>
        <a:bodyPr/>
        <a:lstStyle/>
        <a:p>
          <a:endParaRPr lang="id-ID"/>
        </a:p>
      </dgm:t>
    </dgm:pt>
    <dgm:pt modelId="{1A7E64A7-56D8-4E95-B0F7-3B7B4068E729}">
      <dgm:prSet custT="1"/>
      <dgm:spPr/>
      <dgm:t>
        <a:bodyPr/>
        <a:lstStyle/>
        <a:p>
          <a:r>
            <a:rPr lang="id-ID" sz="2400" dirty="0" smtClean="0"/>
            <a:t>Inti selnya seperti kacang tanah.</a:t>
          </a:r>
          <a:endParaRPr lang="id-ID" sz="2400" dirty="0"/>
        </a:p>
      </dgm:t>
    </dgm:pt>
    <dgm:pt modelId="{A56FADDF-9306-4757-8494-F1AF77DCAD6D}" type="parTrans" cxnId="{B259540E-8FD1-4DF4-9524-0D918BA30663}">
      <dgm:prSet/>
      <dgm:spPr/>
      <dgm:t>
        <a:bodyPr/>
        <a:lstStyle/>
        <a:p>
          <a:endParaRPr lang="id-ID"/>
        </a:p>
      </dgm:t>
    </dgm:pt>
    <dgm:pt modelId="{656F2835-005A-44D5-BD22-378140A02776}" type="sibTrans" cxnId="{B259540E-8FD1-4DF4-9524-0D918BA30663}">
      <dgm:prSet/>
      <dgm:spPr/>
      <dgm:t>
        <a:bodyPr/>
        <a:lstStyle/>
        <a:p>
          <a:endParaRPr lang="id-ID"/>
        </a:p>
      </dgm:t>
    </dgm:pt>
    <dgm:pt modelId="{3DB3F367-0BA6-43D0-B5CD-11048A981351}">
      <dgm:prSet custT="1"/>
      <dgm:spPr/>
      <dgm:t>
        <a:bodyPr/>
        <a:lstStyle/>
        <a:p>
          <a:r>
            <a:rPr lang="id-ID" sz="2400" dirty="0" smtClean="0"/>
            <a:t>Sitoplasma dipenuhi granula kasar.</a:t>
          </a:r>
          <a:endParaRPr lang="id-ID" sz="2400" dirty="0"/>
        </a:p>
      </dgm:t>
    </dgm:pt>
    <dgm:pt modelId="{1DA609E4-5C43-4869-A099-AAEF917CFE6C}" type="parTrans" cxnId="{2F5E0E52-774D-4B8A-A857-9581C80E9D05}">
      <dgm:prSet/>
      <dgm:spPr/>
      <dgm:t>
        <a:bodyPr/>
        <a:lstStyle/>
        <a:p>
          <a:endParaRPr lang="id-ID"/>
        </a:p>
      </dgm:t>
    </dgm:pt>
    <dgm:pt modelId="{0A2298B2-44AF-4CCC-9774-EABECFEBF95C}" type="sibTrans" cxnId="{2F5E0E52-774D-4B8A-A857-9581C80E9D05}">
      <dgm:prSet/>
      <dgm:spPr/>
      <dgm:t>
        <a:bodyPr/>
        <a:lstStyle/>
        <a:p>
          <a:endParaRPr lang="id-ID"/>
        </a:p>
      </dgm:t>
    </dgm:pt>
    <dgm:pt modelId="{222BC99A-B845-436E-A95B-61F00A7693FB}">
      <dgm:prSet phldrT="[Text]" custT="1"/>
      <dgm:spPr>
        <a:solidFill>
          <a:srgbClr val="FBA3E4"/>
        </a:solidFill>
      </dgm:spPr>
      <dgm:t>
        <a:bodyPr/>
        <a:lstStyle/>
        <a:p>
          <a:r>
            <a:rPr lang="id-ID" sz="2400" dirty="0" smtClean="0"/>
            <a:t>Inti selnya besar dan berbentuk oval.</a:t>
          </a:r>
          <a:endParaRPr lang="id-ID" sz="2400" dirty="0"/>
        </a:p>
      </dgm:t>
    </dgm:pt>
    <dgm:pt modelId="{42411A01-91AF-459D-AD6C-AABBC227388A}" type="parTrans" cxnId="{20002A01-599E-45B4-B970-3C9EBD5EEA0C}">
      <dgm:prSet/>
      <dgm:spPr/>
      <dgm:t>
        <a:bodyPr/>
        <a:lstStyle/>
        <a:p>
          <a:endParaRPr lang="id-ID"/>
        </a:p>
      </dgm:t>
    </dgm:pt>
    <dgm:pt modelId="{2A58C171-4A0D-4911-8927-0CD07D9F68E8}" type="sibTrans" cxnId="{20002A01-599E-45B4-B970-3C9EBD5EEA0C}">
      <dgm:prSet/>
      <dgm:spPr/>
      <dgm:t>
        <a:bodyPr/>
        <a:lstStyle/>
        <a:p>
          <a:endParaRPr lang="id-ID"/>
        </a:p>
      </dgm:t>
    </dgm:pt>
    <dgm:pt modelId="{B1BE9CDE-77CC-4D75-802E-695D45CAB3BC}">
      <dgm:prSet phldrT="[Text]" custT="1"/>
      <dgm:spPr>
        <a:solidFill>
          <a:srgbClr val="FBA3E4"/>
        </a:solidFill>
      </dgm:spPr>
      <dgm:t>
        <a:bodyPr/>
        <a:lstStyle/>
        <a:p>
          <a:r>
            <a:rPr lang="id-ID" sz="2400" dirty="0" smtClean="0"/>
            <a:t>Sitoplasmanya banyak.</a:t>
          </a:r>
          <a:endParaRPr lang="id-ID" sz="2400" dirty="0"/>
        </a:p>
      </dgm:t>
    </dgm:pt>
    <dgm:pt modelId="{D37AD692-8E27-48E1-97FC-648CFFC0D4FB}" type="parTrans" cxnId="{AFD5FFA9-5788-45C9-80F3-E170476541CB}">
      <dgm:prSet/>
      <dgm:spPr/>
      <dgm:t>
        <a:bodyPr/>
        <a:lstStyle/>
        <a:p>
          <a:endParaRPr lang="id-ID"/>
        </a:p>
      </dgm:t>
    </dgm:pt>
    <dgm:pt modelId="{01F6DDC6-572A-4B1B-B815-D378EE2F70D8}" type="sibTrans" cxnId="{AFD5FFA9-5788-45C9-80F3-E170476541CB}">
      <dgm:prSet/>
      <dgm:spPr/>
      <dgm:t>
        <a:bodyPr/>
        <a:lstStyle/>
        <a:p>
          <a:endParaRPr lang="id-ID"/>
        </a:p>
      </dgm:t>
    </dgm:pt>
    <dgm:pt modelId="{12963BFC-7E6A-4867-B1FA-749A3E92DECE}" type="pres">
      <dgm:prSet presAssocID="{3962BCC1-EAD5-4374-AB66-2653282F64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B5C5EE6-F671-4F2F-860C-C1708C5B7DA7}" type="pres">
      <dgm:prSet presAssocID="{2FCCEDB8-FF2D-4E64-B7D0-52357B51FFE0}" presName="linNode" presStyleCnt="0"/>
      <dgm:spPr/>
      <dgm:t>
        <a:bodyPr/>
        <a:lstStyle/>
        <a:p>
          <a:endParaRPr lang="id-ID"/>
        </a:p>
      </dgm:t>
    </dgm:pt>
    <dgm:pt modelId="{24C92747-CD80-4703-832F-214FC7A0A6C7}" type="pres">
      <dgm:prSet presAssocID="{2FCCEDB8-FF2D-4E64-B7D0-52357B51FFE0}" presName="parentText" presStyleLbl="node1" presStyleIdx="0" presStyleCnt="2" custScaleX="71340" custScaleY="4912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9027A0-E231-4EC6-869A-DD14C6F1808E}" type="pres">
      <dgm:prSet presAssocID="{2FCCEDB8-FF2D-4E64-B7D0-52357B51FFE0}" presName="descendantText" presStyleLbl="alignAccFollowNode1" presStyleIdx="0" presStyleCnt="2" custScaleX="109719" custScaleY="6470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CFB6FF-ECF5-4E27-AC0D-D5DAF84E7BD5}" type="pres">
      <dgm:prSet presAssocID="{6003A355-906F-4EBE-A1C7-23577EDCE03C}" presName="sp" presStyleCnt="0"/>
      <dgm:spPr/>
      <dgm:t>
        <a:bodyPr/>
        <a:lstStyle/>
        <a:p>
          <a:endParaRPr lang="id-ID"/>
        </a:p>
      </dgm:t>
    </dgm:pt>
    <dgm:pt modelId="{D32912CC-F5DD-4759-8924-696F939910F2}" type="pres">
      <dgm:prSet presAssocID="{62120A1B-3ED9-4EB1-BB7A-5B37D2C7E14F}" presName="linNode" presStyleCnt="0"/>
      <dgm:spPr/>
      <dgm:t>
        <a:bodyPr/>
        <a:lstStyle/>
        <a:p>
          <a:endParaRPr lang="id-ID"/>
        </a:p>
      </dgm:t>
    </dgm:pt>
    <dgm:pt modelId="{839E162F-69B0-451D-9C1F-1175ED12C8A0}" type="pres">
      <dgm:prSet presAssocID="{62120A1B-3ED9-4EB1-BB7A-5B37D2C7E14F}" presName="parentText" presStyleLbl="node1" presStyleIdx="1" presStyleCnt="2" custScaleX="71340" custScaleY="4912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09CF42-7908-49CC-96DF-1A22C1145797}" type="pres">
      <dgm:prSet presAssocID="{62120A1B-3ED9-4EB1-BB7A-5B37D2C7E14F}" presName="descendantText" presStyleLbl="alignAccFollowNode1" presStyleIdx="1" presStyleCnt="2" custScaleX="108243" custScaleY="672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5BDC23F-531A-44BC-B566-2133E82104E9}" srcId="{3962BCC1-EAD5-4374-AB66-2653282F64A0}" destId="{2FCCEDB8-FF2D-4E64-B7D0-52357B51FFE0}" srcOrd="0" destOrd="0" parTransId="{556AE0D9-38A0-4F5C-BF39-8797F54119BA}" sibTransId="{6003A355-906F-4EBE-A1C7-23577EDCE03C}"/>
    <dgm:cxn modelId="{2F5E0E52-774D-4B8A-A857-9581C80E9D05}" srcId="{2FCCEDB8-FF2D-4E64-B7D0-52357B51FFE0}" destId="{3DB3F367-0BA6-43D0-B5CD-11048A981351}" srcOrd="3" destOrd="0" parTransId="{1DA609E4-5C43-4869-A099-AAEF917CFE6C}" sibTransId="{0A2298B2-44AF-4CCC-9774-EABECFEBF95C}"/>
    <dgm:cxn modelId="{3B2764E2-589E-48CC-B50D-48E498EAE512}" type="presOf" srcId="{2FCCEDB8-FF2D-4E64-B7D0-52357B51FFE0}" destId="{24C92747-CD80-4703-832F-214FC7A0A6C7}" srcOrd="0" destOrd="0" presId="urn:microsoft.com/office/officeart/2005/8/layout/vList5"/>
    <dgm:cxn modelId="{1C28BFF6-8C73-4FEB-9244-743C31AFD99C}" srcId="{2FCCEDB8-FF2D-4E64-B7D0-52357B51FFE0}" destId="{BEB5F79D-6637-4A90-8CD3-A0E8DEE04D5F}" srcOrd="0" destOrd="0" parTransId="{9E18C9DD-DC4A-4244-8711-19A29472E4BB}" sibTransId="{C822061F-AE4F-4AA6-A8AC-D5C777AA35DF}"/>
    <dgm:cxn modelId="{211D1D8D-3B9C-44B5-B803-3FA440D52DC5}" type="presOf" srcId="{3DB3F367-0BA6-43D0-B5CD-11048A981351}" destId="{989027A0-E231-4EC6-869A-DD14C6F1808E}" srcOrd="0" destOrd="3" presId="urn:microsoft.com/office/officeart/2005/8/layout/vList5"/>
    <dgm:cxn modelId="{6CEB8189-A036-4467-A14F-02E858BC17E2}" type="presOf" srcId="{FC0A8D57-6CA6-4AD1-8395-4D619BCB40EB}" destId="{989027A0-E231-4EC6-869A-DD14C6F1808E}" srcOrd="0" destOrd="1" presId="urn:microsoft.com/office/officeart/2005/8/layout/vList5"/>
    <dgm:cxn modelId="{AFD5FFA9-5788-45C9-80F3-E170476541CB}" srcId="{62120A1B-3ED9-4EB1-BB7A-5B37D2C7E14F}" destId="{B1BE9CDE-77CC-4D75-802E-695D45CAB3BC}" srcOrd="2" destOrd="0" parTransId="{D37AD692-8E27-48E1-97FC-648CFFC0D4FB}" sibTransId="{01F6DDC6-572A-4B1B-B815-D378EE2F70D8}"/>
    <dgm:cxn modelId="{BB936672-8725-459F-B49E-B3CE0069B363}" type="presOf" srcId="{222BC99A-B845-436E-A95B-61F00A7693FB}" destId="{0C09CF42-7908-49CC-96DF-1A22C1145797}" srcOrd="0" destOrd="1" presId="urn:microsoft.com/office/officeart/2005/8/layout/vList5"/>
    <dgm:cxn modelId="{413F5A32-5D96-4DD9-8A02-B2832FDCFC01}" srcId="{2FCCEDB8-FF2D-4E64-B7D0-52357B51FFE0}" destId="{FC0A8D57-6CA6-4AD1-8395-4D619BCB40EB}" srcOrd="1" destOrd="0" parTransId="{394B7051-8AD4-4EE6-A49B-52F302418626}" sibTransId="{D065D84A-CC9F-4C98-9ACB-E6BD9BE11317}"/>
    <dgm:cxn modelId="{0D713EB6-CD60-429C-9016-365764DA8550}" type="presOf" srcId="{B1BE9CDE-77CC-4D75-802E-695D45CAB3BC}" destId="{0C09CF42-7908-49CC-96DF-1A22C1145797}" srcOrd="0" destOrd="2" presId="urn:microsoft.com/office/officeart/2005/8/layout/vList5"/>
    <dgm:cxn modelId="{92C39C6C-7271-4267-9331-DBA50FB9A5CD}" srcId="{3962BCC1-EAD5-4374-AB66-2653282F64A0}" destId="{62120A1B-3ED9-4EB1-BB7A-5B37D2C7E14F}" srcOrd="1" destOrd="0" parTransId="{14591B5F-CA77-4D7B-BE30-830E68BE9403}" sibTransId="{EDCC0B2B-2326-466B-931A-954FB63E5D68}"/>
    <dgm:cxn modelId="{B259540E-8FD1-4DF4-9524-0D918BA30663}" srcId="{2FCCEDB8-FF2D-4E64-B7D0-52357B51FFE0}" destId="{1A7E64A7-56D8-4E95-B0F7-3B7B4068E729}" srcOrd="2" destOrd="0" parTransId="{A56FADDF-9306-4757-8494-F1AF77DCAD6D}" sibTransId="{656F2835-005A-44D5-BD22-378140A02776}"/>
    <dgm:cxn modelId="{2637AF49-F036-4490-8A22-1856DA5DB59D}" srcId="{62120A1B-3ED9-4EB1-BB7A-5B37D2C7E14F}" destId="{6173CE52-2484-4005-9EE4-E187A3F2DDAF}" srcOrd="3" destOrd="0" parTransId="{FBFD510A-4987-41F3-BAFA-F1E5895CD175}" sibTransId="{F0DA8681-1A32-405C-ABC5-A5B50BB62251}"/>
    <dgm:cxn modelId="{8B021C93-5FBE-460D-A4BE-79087D6636C8}" type="presOf" srcId="{3962BCC1-EAD5-4374-AB66-2653282F64A0}" destId="{12963BFC-7E6A-4867-B1FA-749A3E92DECE}" srcOrd="0" destOrd="0" presId="urn:microsoft.com/office/officeart/2005/8/layout/vList5"/>
    <dgm:cxn modelId="{D6953400-3BFB-4B53-8EB0-09A045CDF94E}" type="presOf" srcId="{62120A1B-3ED9-4EB1-BB7A-5B37D2C7E14F}" destId="{839E162F-69B0-451D-9C1F-1175ED12C8A0}" srcOrd="0" destOrd="0" presId="urn:microsoft.com/office/officeart/2005/8/layout/vList5"/>
    <dgm:cxn modelId="{D1774A71-FEAF-4D38-A2E3-CC152F191E2F}" type="presOf" srcId="{1A7E64A7-56D8-4E95-B0F7-3B7B4068E729}" destId="{989027A0-E231-4EC6-869A-DD14C6F1808E}" srcOrd="0" destOrd="2" presId="urn:microsoft.com/office/officeart/2005/8/layout/vList5"/>
    <dgm:cxn modelId="{8E422586-14E7-4501-A3DD-408B8A54238D}" type="presOf" srcId="{6173CE52-2484-4005-9EE4-E187A3F2DDAF}" destId="{0C09CF42-7908-49CC-96DF-1A22C1145797}" srcOrd="0" destOrd="3" presId="urn:microsoft.com/office/officeart/2005/8/layout/vList5"/>
    <dgm:cxn modelId="{20002A01-599E-45B4-B970-3C9EBD5EEA0C}" srcId="{62120A1B-3ED9-4EB1-BB7A-5B37D2C7E14F}" destId="{222BC99A-B845-436E-A95B-61F00A7693FB}" srcOrd="1" destOrd="0" parTransId="{42411A01-91AF-459D-AD6C-AABBC227388A}" sibTransId="{2A58C171-4A0D-4911-8927-0CD07D9F68E8}"/>
    <dgm:cxn modelId="{C2C1BF49-119A-4FA9-BE52-34C252048FF5}" type="presOf" srcId="{BEB5F79D-6637-4A90-8CD3-A0E8DEE04D5F}" destId="{989027A0-E231-4EC6-869A-DD14C6F1808E}" srcOrd="0" destOrd="0" presId="urn:microsoft.com/office/officeart/2005/8/layout/vList5"/>
    <dgm:cxn modelId="{B53201CF-2EDF-42C0-A13D-B90EE73D1D38}" type="presOf" srcId="{BC5B336F-E42E-4CB2-BC92-5DE1C49A5AB3}" destId="{0C09CF42-7908-49CC-96DF-1A22C1145797}" srcOrd="0" destOrd="0" presId="urn:microsoft.com/office/officeart/2005/8/layout/vList5"/>
    <dgm:cxn modelId="{22FDA138-5231-4062-A977-9C7CFA56DB85}" srcId="{62120A1B-3ED9-4EB1-BB7A-5B37D2C7E14F}" destId="{BC5B336F-E42E-4CB2-BC92-5DE1C49A5AB3}" srcOrd="0" destOrd="0" parTransId="{FD132FBC-E727-47C1-8AD3-0281BBB0863B}" sibTransId="{B21BF376-D2E4-4A4B-9938-13CDEBECB878}"/>
    <dgm:cxn modelId="{41E8033A-E9C9-4A10-BCDB-D1EA66B6C818}" type="presParOf" srcId="{12963BFC-7E6A-4867-B1FA-749A3E92DECE}" destId="{7B5C5EE6-F671-4F2F-860C-C1708C5B7DA7}" srcOrd="0" destOrd="0" presId="urn:microsoft.com/office/officeart/2005/8/layout/vList5"/>
    <dgm:cxn modelId="{674BD9F2-8018-4B11-8FDB-6E6FBEA77CFC}" type="presParOf" srcId="{7B5C5EE6-F671-4F2F-860C-C1708C5B7DA7}" destId="{24C92747-CD80-4703-832F-214FC7A0A6C7}" srcOrd="0" destOrd="0" presId="urn:microsoft.com/office/officeart/2005/8/layout/vList5"/>
    <dgm:cxn modelId="{834B970E-40C4-48D8-B5A3-CA8548EC4E5C}" type="presParOf" srcId="{7B5C5EE6-F671-4F2F-860C-C1708C5B7DA7}" destId="{989027A0-E231-4EC6-869A-DD14C6F1808E}" srcOrd="1" destOrd="0" presId="urn:microsoft.com/office/officeart/2005/8/layout/vList5"/>
    <dgm:cxn modelId="{E06AA8D2-245F-468F-BC92-230CBE1245E8}" type="presParOf" srcId="{12963BFC-7E6A-4867-B1FA-749A3E92DECE}" destId="{62CFB6FF-ECF5-4E27-AC0D-D5DAF84E7BD5}" srcOrd="1" destOrd="0" presId="urn:microsoft.com/office/officeart/2005/8/layout/vList5"/>
    <dgm:cxn modelId="{AD50ECB4-7FC5-48C9-A932-4E53BDF5E172}" type="presParOf" srcId="{12963BFC-7E6A-4867-B1FA-749A3E92DECE}" destId="{D32912CC-F5DD-4759-8924-696F939910F2}" srcOrd="2" destOrd="0" presId="urn:microsoft.com/office/officeart/2005/8/layout/vList5"/>
    <dgm:cxn modelId="{3BD8B505-933C-49DB-99E8-0E6F00649AED}" type="presParOf" srcId="{D32912CC-F5DD-4759-8924-696F939910F2}" destId="{839E162F-69B0-451D-9C1F-1175ED12C8A0}" srcOrd="0" destOrd="0" presId="urn:microsoft.com/office/officeart/2005/8/layout/vList5"/>
    <dgm:cxn modelId="{3E95EA08-8BB4-4BE0-A5D0-8FE1877EDD3E}" type="presParOf" srcId="{D32912CC-F5DD-4759-8924-696F939910F2}" destId="{0C09CF42-7908-49CC-96DF-1A22C11457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8EB236-8F57-4F53-AE6A-76D735E437B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F3D13D80-DDBF-4654-81B8-19DCCC87CBF0}">
      <dgm:prSet phldrT="[Text]"/>
      <dgm:spPr/>
      <dgm:t>
        <a:bodyPr/>
        <a:lstStyle/>
        <a:p>
          <a:r>
            <a:rPr lang="id-ID" dirty="0" smtClean="0"/>
            <a:t>Serabut kolagen</a:t>
          </a:r>
          <a:endParaRPr lang="id-ID" dirty="0"/>
        </a:p>
      </dgm:t>
    </dgm:pt>
    <dgm:pt modelId="{93C5D442-05A6-42B8-89FA-6713374867A4}" type="parTrans" cxnId="{97837D1E-FD7F-4138-B31E-6BCBA9D69353}">
      <dgm:prSet/>
      <dgm:spPr/>
      <dgm:t>
        <a:bodyPr/>
        <a:lstStyle/>
        <a:p>
          <a:endParaRPr lang="id-ID"/>
        </a:p>
      </dgm:t>
    </dgm:pt>
    <dgm:pt modelId="{2DEA5EB9-5BEF-4FA8-9790-C960D0F13B4F}" type="sibTrans" cxnId="{97837D1E-FD7F-4138-B31E-6BCBA9D69353}">
      <dgm:prSet/>
      <dgm:spPr/>
      <dgm:t>
        <a:bodyPr/>
        <a:lstStyle/>
        <a:p>
          <a:endParaRPr lang="id-ID"/>
        </a:p>
      </dgm:t>
    </dgm:pt>
    <dgm:pt modelId="{AFE855C5-FADF-43BD-AE50-628263A20AAF}">
      <dgm:prSet phldrT="[Text]"/>
      <dgm:spPr/>
      <dgm:t>
        <a:bodyPr/>
        <a:lstStyle/>
        <a:p>
          <a:r>
            <a:rPr lang="id-ID" dirty="0" smtClean="0"/>
            <a:t>Jumlahnya paling banyak</a:t>
          </a:r>
          <a:endParaRPr lang="id-ID" dirty="0"/>
        </a:p>
      </dgm:t>
    </dgm:pt>
    <dgm:pt modelId="{16793807-3998-448C-B56C-3B099CB750FF}" type="parTrans" cxnId="{3574EAA6-9B7E-43E6-A801-F55828A94FAB}">
      <dgm:prSet/>
      <dgm:spPr/>
      <dgm:t>
        <a:bodyPr/>
        <a:lstStyle/>
        <a:p>
          <a:endParaRPr lang="id-ID"/>
        </a:p>
      </dgm:t>
    </dgm:pt>
    <dgm:pt modelId="{FB5E12B7-FB10-40CD-8300-DC45622EECF4}" type="sibTrans" cxnId="{3574EAA6-9B7E-43E6-A801-F55828A94FAB}">
      <dgm:prSet/>
      <dgm:spPr/>
      <dgm:t>
        <a:bodyPr/>
        <a:lstStyle/>
        <a:p>
          <a:endParaRPr lang="id-ID"/>
        </a:p>
      </dgm:t>
    </dgm:pt>
    <dgm:pt modelId="{C357055F-1D24-47F2-96C3-8834DB493C8E}">
      <dgm:prSet phldrT="[Text]"/>
      <dgm:spPr/>
      <dgm:t>
        <a:bodyPr/>
        <a:lstStyle/>
        <a:p>
          <a:r>
            <a:rPr lang="id-ID" dirty="0" smtClean="0"/>
            <a:t>Tidak elastis</a:t>
          </a:r>
          <a:endParaRPr lang="id-ID" dirty="0"/>
        </a:p>
      </dgm:t>
    </dgm:pt>
    <dgm:pt modelId="{7EBFBA50-390A-4E67-A0C9-E30F323A968C}" type="parTrans" cxnId="{42985159-89A1-43A3-B935-BE120625FEFD}">
      <dgm:prSet/>
      <dgm:spPr/>
      <dgm:t>
        <a:bodyPr/>
        <a:lstStyle/>
        <a:p>
          <a:endParaRPr lang="id-ID"/>
        </a:p>
      </dgm:t>
    </dgm:pt>
    <dgm:pt modelId="{E1F23D6D-14E3-4207-85ED-C5AC30F58E2D}" type="sibTrans" cxnId="{42985159-89A1-43A3-B935-BE120625FEFD}">
      <dgm:prSet/>
      <dgm:spPr/>
      <dgm:t>
        <a:bodyPr/>
        <a:lstStyle/>
        <a:p>
          <a:endParaRPr lang="id-ID"/>
        </a:p>
      </dgm:t>
    </dgm:pt>
    <dgm:pt modelId="{467F575D-45D1-45DF-B3BA-41DF3FCD96E1}">
      <dgm:prSet phldrT="[Text]"/>
      <dgm:spPr/>
      <dgm:t>
        <a:bodyPr/>
        <a:lstStyle/>
        <a:p>
          <a:r>
            <a:rPr lang="id-ID" dirty="0" smtClean="0"/>
            <a:t>Serabut elastik</a:t>
          </a:r>
          <a:endParaRPr lang="id-ID" dirty="0"/>
        </a:p>
      </dgm:t>
    </dgm:pt>
    <dgm:pt modelId="{729BBA7A-CFF2-485F-9537-14BDDA35459F}" type="parTrans" cxnId="{0B0DED1D-5CBB-4E2F-BFE4-ACAB3B2D4442}">
      <dgm:prSet/>
      <dgm:spPr/>
      <dgm:t>
        <a:bodyPr/>
        <a:lstStyle/>
        <a:p>
          <a:endParaRPr lang="id-ID"/>
        </a:p>
      </dgm:t>
    </dgm:pt>
    <dgm:pt modelId="{0A8DB52D-4895-41BE-80AE-0DCC15B9E4DB}" type="sibTrans" cxnId="{0B0DED1D-5CBB-4E2F-BFE4-ACAB3B2D4442}">
      <dgm:prSet/>
      <dgm:spPr/>
      <dgm:t>
        <a:bodyPr/>
        <a:lstStyle/>
        <a:p>
          <a:endParaRPr lang="id-ID"/>
        </a:p>
      </dgm:t>
    </dgm:pt>
    <dgm:pt modelId="{79C460D0-5405-4690-A5C1-C6AAB2E598C6}">
      <dgm:prSet phldrT="[Text]"/>
      <dgm:spPr/>
      <dgm:t>
        <a:bodyPr/>
        <a:lstStyle/>
        <a:p>
          <a:r>
            <a:rPr lang="id-ID" dirty="0" smtClean="0"/>
            <a:t>Teksturnya sangat halus</a:t>
          </a:r>
          <a:endParaRPr lang="id-ID" dirty="0"/>
        </a:p>
      </dgm:t>
    </dgm:pt>
    <dgm:pt modelId="{7666216D-EBA2-42E3-AA59-422C4EC79A71}" type="parTrans" cxnId="{518419EE-9F2D-4431-B96C-6A26E3CB340C}">
      <dgm:prSet/>
      <dgm:spPr/>
      <dgm:t>
        <a:bodyPr/>
        <a:lstStyle/>
        <a:p>
          <a:endParaRPr lang="id-ID"/>
        </a:p>
      </dgm:t>
    </dgm:pt>
    <dgm:pt modelId="{F6B6B835-2E2E-4446-AB3E-4AF5FB870040}" type="sibTrans" cxnId="{518419EE-9F2D-4431-B96C-6A26E3CB340C}">
      <dgm:prSet/>
      <dgm:spPr/>
      <dgm:t>
        <a:bodyPr/>
        <a:lstStyle/>
        <a:p>
          <a:endParaRPr lang="id-ID"/>
        </a:p>
      </dgm:t>
    </dgm:pt>
    <dgm:pt modelId="{718E108D-B8D5-404D-AE26-C3E6A4224994}">
      <dgm:prSet phldrT="[Text]"/>
      <dgm:spPr/>
      <dgm:t>
        <a:bodyPr/>
        <a:lstStyle/>
        <a:p>
          <a:r>
            <a:rPr lang="id-ID" dirty="0" smtClean="0"/>
            <a:t>Bebentuk benang yang elastis</a:t>
          </a:r>
          <a:endParaRPr lang="id-ID" dirty="0"/>
        </a:p>
      </dgm:t>
    </dgm:pt>
    <dgm:pt modelId="{694C8180-2B54-4557-B0FA-7151FEE44181}" type="parTrans" cxnId="{57047027-E463-425F-99FF-436EBD7DD60D}">
      <dgm:prSet/>
      <dgm:spPr/>
      <dgm:t>
        <a:bodyPr/>
        <a:lstStyle/>
        <a:p>
          <a:endParaRPr lang="id-ID"/>
        </a:p>
      </dgm:t>
    </dgm:pt>
    <dgm:pt modelId="{AF8DDA1D-6CA7-4766-B282-52E8B8094DCB}" type="sibTrans" cxnId="{57047027-E463-425F-99FF-436EBD7DD60D}">
      <dgm:prSet/>
      <dgm:spPr/>
      <dgm:t>
        <a:bodyPr/>
        <a:lstStyle/>
        <a:p>
          <a:endParaRPr lang="id-ID"/>
        </a:p>
      </dgm:t>
    </dgm:pt>
    <dgm:pt modelId="{E0E3637A-0108-4054-AB38-9227CA82973E}">
      <dgm:prSet phldrT="[Text]"/>
      <dgm:spPr/>
      <dgm:t>
        <a:bodyPr/>
        <a:lstStyle/>
        <a:p>
          <a:r>
            <a:rPr lang="id-ID" dirty="0" smtClean="0"/>
            <a:t>Serabut retikuler</a:t>
          </a:r>
          <a:endParaRPr lang="id-ID" dirty="0"/>
        </a:p>
      </dgm:t>
    </dgm:pt>
    <dgm:pt modelId="{C47AF787-1781-4035-8313-7BD235EC552F}" type="parTrans" cxnId="{611A5A08-52CB-4535-8CAF-1D8EA0F9A20F}">
      <dgm:prSet/>
      <dgm:spPr/>
      <dgm:t>
        <a:bodyPr/>
        <a:lstStyle/>
        <a:p>
          <a:endParaRPr lang="id-ID"/>
        </a:p>
      </dgm:t>
    </dgm:pt>
    <dgm:pt modelId="{68DFBEC6-1ABE-40B2-B913-2C009DE72BC6}" type="sibTrans" cxnId="{611A5A08-52CB-4535-8CAF-1D8EA0F9A20F}">
      <dgm:prSet/>
      <dgm:spPr/>
      <dgm:t>
        <a:bodyPr/>
        <a:lstStyle/>
        <a:p>
          <a:endParaRPr lang="id-ID"/>
        </a:p>
      </dgm:t>
    </dgm:pt>
    <dgm:pt modelId="{56D40C3B-5AFF-4752-A2E7-564B682EA980}">
      <dgm:prSet phldrT="[Text]"/>
      <dgm:spPr/>
      <dgm:t>
        <a:bodyPr/>
        <a:lstStyle/>
        <a:p>
          <a:r>
            <a:rPr lang="id-ID" dirty="0" smtClean="0"/>
            <a:t>Teksturnya sangat halus dan tidak membentuk berkas seperti kolagen</a:t>
          </a:r>
          <a:endParaRPr lang="id-ID" dirty="0"/>
        </a:p>
      </dgm:t>
    </dgm:pt>
    <dgm:pt modelId="{F53F78FE-2EA9-4D67-9739-B1AB9F84D74B}" type="parTrans" cxnId="{07F941D6-2ED2-47D8-BCCD-55BB83FFA71D}">
      <dgm:prSet/>
      <dgm:spPr/>
      <dgm:t>
        <a:bodyPr/>
        <a:lstStyle/>
        <a:p>
          <a:endParaRPr lang="id-ID"/>
        </a:p>
      </dgm:t>
    </dgm:pt>
    <dgm:pt modelId="{23024AFB-8A9C-418B-A4C0-706F7CEE56EF}" type="sibTrans" cxnId="{07F941D6-2ED2-47D8-BCCD-55BB83FFA71D}">
      <dgm:prSet/>
      <dgm:spPr/>
      <dgm:t>
        <a:bodyPr/>
        <a:lstStyle/>
        <a:p>
          <a:endParaRPr lang="id-ID"/>
        </a:p>
      </dgm:t>
    </dgm:pt>
    <dgm:pt modelId="{5F28885C-93C0-4025-A376-C76C1AAF35DF}">
      <dgm:prSet phldrT="[Text]"/>
      <dgm:spPr/>
      <dgm:t>
        <a:bodyPr/>
        <a:lstStyle/>
        <a:p>
          <a:r>
            <a:rPr lang="id-ID" dirty="0" smtClean="0"/>
            <a:t>Membentuk jala-jala</a:t>
          </a:r>
          <a:endParaRPr lang="id-ID" dirty="0"/>
        </a:p>
      </dgm:t>
    </dgm:pt>
    <dgm:pt modelId="{73C4A4AF-55E2-4DB3-A6B5-03FFDDDCCEAD}" type="parTrans" cxnId="{3C7C9A9B-E093-4991-B2C9-249F65F57B22}">
      <dgm:prSet/>
      <dgm:spPr/>
      <dgm:t>
        <a:bodyPr/>
        <a:lstStyle/>
        <a:p>
          <a:endParaRPr lang="id-ID"/>
        </a:p>
      </dgm:t>
    </dgm:pt>
    <dgm:pt modelId="{88EE4010-D685-4F42-B873-D96CF9410E5C}" type="sibTrans" cxnId="{3C7C9A9B-E093-4991-B2C9-249F65F57B22}">
      <dgm:prSet/>
      <dgm:spPr/>
      <dgm:t>
        <a:bodyPr/>
        <a:lstStyle/>
        <a:p>
          <a:endParaRPr lang="id-ID"/>
        </a:p>
      </dgm:t>
    </dgm:pt>
    <dgm:pt modelId="{7439D534-C9E3-4D72-98F9-A96929078FD6}">
      <dgm:prSet phldrT="[Text]"/>
      <dgm:spPr/>
      <dgm:t>
        <a:bodyPr/>
        <a:lstStyle/>
        <a:p>
          <a:r>
            <a:rPr lang="id-ID" dirty="0" smtClean="0"/>
            <a:t>Berbentuk benang tidak berwarna</a:t>
          </a:r>
          <a:endParaRPr lang="id-ID" dirty="0"/>
        </a:p>
      </dgm:t>
    </dgm:pt>
    <dgm:pt modelId="{D14F3299-E107-4C1E-BD05-CE4995E0ECE9}" type="parTrans" cxnId="{1379656D-C825-4018-ADFD-B6DF80833387}">
      <dgm:prSet/>
      <dgm:spPr/>
      <dgm:t>
        <a:bodyPr/>
        <a:lstStyle/>
        <a:p>
          <a:endParaRPr lang="id-ID"/>
        </a:p>
      </dgm:t>
    </dgm:pt>
    <dgm:pt modelId="{D20BFE1C-5D19-4A0F-BB73-379690E4F31B}" type="sibTrans" cxnId="{1379656D-C825-4018-ADFD-B6DF80833387}">
      <dgm:prSet/>
      <dgm:spPr/>
      <dgm:t>
        <a:bodyPr/>
        <a:lstStyle/>
        <a:p>
          <a:endParaRPr lang="id-ID"/>
        </a:p>
      </dgm:t>
    </dgm:pt>
    <dgm:pt modelId="{09B7CD59-6BE9-445F-92C6-81745CE60AE1}">
      <dgm:prSet phldrT="[Text]"/>
      <dgm:spPr/>
      <dgm:t>
        <a:bodyPr/>
        <a:lstStyle/>
        <a:p>
          <a:r>
            <a:rPr lang="id-ID" dirty="0" smtClean="0"/>
            <a:t>Tersusun paralel membentuk berkas</a:t>
          </a:r>
          <a:endParaRPr lang="id-ID" dirty="0"/>
        </a:p>
      </dgm:t>
    </dgm:pt>
    <dgm:pt modelId="{12BFE4A9-8BEB-439E-8465-AE342E865CD4}" type="parTrans" cxnId="{190C80EC-3220-4F63-B4E2-401549535223}">
      <dgm:prSet/>
      <dgm:spPr/>
      <dgm:t>
        <a:bodyPr/>
        <a:lstStyle/>
        <a:p>
          <a:endParaRPr lang="id-ID"/>
        </a:p>
      </dgm:t>
    </dgm:pt>
    <dgm:pt modelId="{BF34581E-FB0A-4DFB-9D0F-4D00138A17F0}" type="sibTrans" cxnId="{190C80EC-3220-4F63-B4E2-401549535223}">
      <dgm:prSet/>
      <dgm:spPr/>
      <dgm:t>
        <a:bodyPr/>
        <a:lstStyle/>
        <a:p>
          <a:endParaRPr lang="id-ID"/>
        </a:p>
      </dgm:t>
    </dgm:pt>
    <dgm:pt modelId="{2A3E0009-714F-4A9B-B72F-820B35162AAB}">
      <dgm:prSet phldrT="[Text]"/>
      <dgm:spPr/>
      <dgm:t>
        <a:bodyPr/>
        <a:lstStyle/>
        <a:p>
          <a:r>
            <a:rPr lang="id-ID" dirty="0" smtClean="0"/>
            <a:t>Sebagian besar menyusun tendon</a:t>
          </a:r>
          <a:endParaRPr lang="id-ID" dirty="0"/>
        </a:p>
      </dgm:t>
    </dgm:pt>
    <dgm:pt modelId="{1762FD84-9BD3-4E0E-AC39-C94A52829E1F}" type="parTrans" cxnId="{BE71CCEC-8694-4D57-80A0-241719913C56}">
      <dgm:prSet/>
      <dgm:spPr/>
      <dgm:t>
        <a:bodyPr/>
        <a:lstStyle/>
        <a:p>
          <a:endParaRPr lang="id-ID"/>
        </a:p>
      </dgm:t>
    </dgm:pt>
    <dgm:pt modelId="{E181BC8A-3FE5-4480-9B25-FE451F84568F}" type="sibTrans" cxnId="{BE71CCEC-8694-4D57-80A0-241719913C56}">
      <dgm:prSet/>
      <dgm:spPr/>
      <dgm:t>
        <a:bodyPr/>
        <a:lstStyle/>
        <a:p>
          <a:endParaRPr lang="id-ID"/>
        </a:p>
      </dgm:t>
    </dgm:pt>
    <dgm:pt modelId="{91840899-96FE-41CF-860A-D63E0E08BADD}">
      <dgm:prSet phldrT="[Text]"/>
      <dgm:spPr/>
      <dgm:t>
        <a:bodyPr/>
        <a:lstStyle/>
        <a:p>
          <a:r>
            <a:rPr lang="id-ID" dirty="0" smtClean="0"/>
            <a:t>Serat bercabang membentuk jala</a:t>
          </a:r>
          <a:endParaRPr lang="id-ID" dirty="0"/>
        </a:p>
      </dgm:t>
    </dgm:pt>
    <dgm:pt modelId="{648681A4-300F-41BF-AAA5-76DD42C87F4F}" type="parTrans" cxnId="{F38ADDCD-BD60-4096-AB25-D54E43A04B42}">
      <dgm:prSet/>
      <dgm:spPr/>
      <dgm:t>
        <a:bodyPr/>
        <a:lstStyle/>
        <a:p>
          <a:endParaRPr lang="id-ID"/>
        </a:p>
      </dgm:t>
    </dgm:pt>
    <dgm:pt modelId="{30FA537B-4AE2-449C-966B-AEF1C2E50EC4}" type="sibTrans" cxnId="{F38ADDCD-BD60-4096-AB25-D54E43A04B42}">
      <dgm:prSet/>
      <dgm:spPr/>
      <dgm:t>
        <a:bodyPr/>
        <a:lstStyle/>
        <a:p>
          <a:endParaRPr lang="id-ID"/>
        </a:p>
      </dgm:t>
    </dgm:pt>
    <dgm:pt modelId="{1C09A329-E16D-4F34-BE8C-9A0B5A0EDEB4}">
      <dgm:prSet phldrT="[Text]"/>
      <dgm:spPr/>
      <dgm:t>
        <a:bodyPr/>
        <a:lstStyle/>
        <a:p>
          <a:r>
            <a:rPr lang="id-ID" dirty="0" smtClean="0"/>
            <a:t>Berwarna kuning</a:t>
          </a:r>
          <a:endParaRPr lang="id-ID" dirty="0"/>
        </a:p>
      </dgm:t>
    </dgm:pt>
    <dgm:pt modelId="{190485D4-B8E5-4C74-AF06-911AE06EA962}" type="parTrans" cxnId="{32A01165-9152-4D94-808B-EF7BAE1871B0}">
      <dgm:prSet/>
      <dgm:spPr/>
      <dgm:t>
        <a:bodyPr/>
        <a:lstStyle/>
        <a:p>
          <a:endParaRPr lang="id-ID"/>
        </a:p>
      </dgm:t>
    </dgm:pt>
    <dgm:pt modelId="{35BBFD1B-CE3E-4789-91FA-4186139F12FB}" type="sibTrans" cxnId="{32A01165-9152-4D94-808B-EF7BAE1871B0}">
      <dgm:prSet/>
      <dgm:spPr/>
      <dgm:t>
        <a:bodyPr/>
        <a:lstStyle/>
        <a:p>
          <a:endParaRPr lang="id-ID"/>
        </a:p>
      </dgm:t>
    </dgm:pt>
    <dgm:pt modelId="{F2878DA3-F9D6-49BD-B71D-F4D58099DF03}">
      <dgm:prSet phldrT="[Text]"/>
      <dgm:spPr/>
      <dgm:t>
        <a:bodyPr/>
        <a:lstStyle/>
        <a:p>
          <a:r>
            <a:rPr lang="id-ID" dirty="0" smtClean="0"/>
            <a:t>Banyak dijumpai pada ligamen elastis dan pembuluh darah</a:t>
          </a:r>
          <a:endParaRPr lang="id-ID" dirty="0"/>
        </a:p>
      </dgm:t>
    </dgm:pt>
    <dgm:pt modelId="{AF174FB4-11B5-4CBC-B4B0-13F22829541B}" type="parTrans" cxnId="{F8D02B0E-8BA0-46F1-A0BF-B0277ACDCED3}">
      <dgm:prSet/>
      <dgm:spPr/>
      <dgm:t>
        <a:bodyPr/>
        <a:lstStyle/>
        <a:p>
          <a:endParaRPr lang="id-ID"/>
        </a:p>
      </dgm:t>
    </dgm:pt>
    <dgm:pt modelId="{77F89C47-74D7-44DC-85D9-BAAAD8BAA85A}" type="sibTrans" cxnId="{F8D02B0E-8BA0-46F1-A0BF-B0277ACDCED3}">
      <dgm:prSet/>
      <dgm:spPr/>
      <dgm:t>
        <a:bodyPr/>
        <a:lstStyle/>
        <a:p>
          <a:endParaRPr lang="id-ID"/>
        </a:p>
      </dgm:t>
    </dgm:pt>
    <dgm:pt modelId="{334C8F5E-F874-4D5E-A4ED-D6BDE52CA1CF}">
      <dgm:prSet phldrT="[Text]"/>
      <dgm:spPr/>
      <dgm:t>
        <a:bodyPr/>
        <a:lstStyle/>
        <a:p>
          <a:r>
            <a:rPr lang="id-ID" dirty="0" smtClean="0"/>
            <a:t>Jika diberikan pewarnaan, terlihat berwarna perak sehingga disebut juga serabut argerofilik</a:t>
          </a:r>
          <a:endParaRPr lang="id-ID" dirty="0"/>
        </a:p>
      </dgm:t>
    </dgm:pt>
    <dgm:pt modelId="{86413901-C4AF-47F3-AF92-35B2D957552D}" type="parTrans" cxnId="{A897077A-7F50-488C-9608-9717E159F22E}">
      <dgm:prSet/>
      <dgm:spPr/>
      <dgm:t>
        <a:bodyPr/>
        <a:lstStyle/>
        <a:p>
          <a:endParaRPr lang="id-ID"/>
        </a:p>
      </dgm:t>
    </dgm:pt>
    <dgm:pt modelId="{C1FBCC5B-9124-4E6B-878C-63F3D0BF545E}" type="sibTrans" cxnId="{A897077A-7F50-488C-9608-9717E159F22E}">
      <dgm:prSet/>
      <dgm:spPr/>
      <dgm:t>
        <a:bodyPr/>
        <a:lstStyle/>
        <a:p>
          <a:endParaRPr lang="id-ID"/>
        </a:p>
      </dgm:t>
    </dgm:pt>
    <dgm:pt modelId="{25C2F2A7-DE3C-4355-B453-89BCF9E3C4EC}" type="pres">
      <dgm:prSet presAssocID="{488EB236-8F57-4F53-AE6A-76D735E437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4093F4F-DEEC-4388-9B4A-0A04F4A42708}" type="pres">
      <dgm:prSet presAssocID="{F3D13D80-DDBF-4654-81B8-19DCCC87CBF0}" presName="composite" presStyleCnt="0"/>
      <dgm:spPr/>
    </dgm:pt>
    <dgm:pt modelId="{02893EB4-0549-42C5-BE7B-7465BA9CD5A5}" type="pres">
      <dgm:prSet presAssocID="{F3D13D80-DDBF-4654-81B8-19DCCC87CBF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2FE712-AC75-4EA2-A4DB-A35B9E250692}" type="pres">
      <dgm:prSet presAssocID="{F3D13D80-DDBF-4654-81B8-19DCCC87CBF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7CAD09-F128-481E-B8A2-BF2BAA0D6057}" type="pres">
      <dgm:prSet presAssocID="{2DEA5EB9-5BEF-4FA8-9790-C960D0F13B4F}" presName="space" presStyleCnt="0"/>
      <dgm:spPr/>
    </dgm:pt>
    <dgm:pt modelId="{D754C913-A76A-4219-B900-176A3929ECB4}" type="pres">
      <dgm:prSet presAssocID="{467F575D-45D1-45DF-B3BA-41DF3FCD96E1}" presName="composite" presStyleCnt="0"/>
      <dgm:spPr/>
    </dgm:pt>
    <dgm:pt modelId="{777ACD01-38B6-4476-9A76-470618B89993}" type="pres">
      <dgm:prSet presAssocID="{467F575D-45D1-45DF-B3BA-41DF3FCD96E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F81441-0C22-402B-BA4E-88E36DF9EF8A}" type="pres">
      <dgm:prSet presAssocID="{467F575D-45D1-45DF-B3BA-41DF3FCD96E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0931A4-CF89-4B5E-AA61-E548DD965F82}" type="pres">
      <dgm:prSet presAssocID="{0A8DB52D-4895-41BE-80AE-0DCC15B9E4DB}" presName="space" presStyleCnt="0"/>
      <dgm:spPr/>
    </dgm:pt>
    <dgm:pt modelId="{98156F93-A151-41AD-B08E-018C894BEB88}" type="pres">
      <dgm:prSet presAssocID="{E0E3637A-0108-4054-AB38-9227CA82973E}" presName="composite" presStyleCnt="0"/>
      <dgm:spPr/>
    </dgm:pt>
    <dgm:pt modelId="{9AF626E8-81BF-412C-A545-88B472EC44D8}" type="pres">
      <dgm:prSet presAssocID="{E0E3637A-0108-4054-AB38-9227CA82973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E4217B-BD78-47FE-94B4-8BEC6B08C69F}" type="pres">
      <dgm:prSet presAssocID="{E0E3637A-0108-4054-AB38-9227CA82973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90C80EC-3220-4F63-B4E2-401549535223}" srcId="{F3D13D80-DDBF-4654-81B8-19DCCC87CBF0}" destId="{09B7CD59-6BE9-445F-92C6-81745CE60AE1}" srcOrd="3" destOrd="0" parTransId="{12BFE4A9-8BEB-439E-8465-AE342E865CD4}" sibTransId="{BF34581E-FB0A-4DFB-9D0F-4D00138A17F0}"/>
    <dgm:cxn modelId="{A315A4AB-947C-43FF-9423-E131DE4B7119}" type="presOf" srcId="{F2878DA3-F9D6-49BD-B71D-F4D58099DF03}" destId="{1EF81441-0C22-402B-BA4E-88E36DF9EF8A}" srcOrd="0" destOrd="4" presId="urn:microsoft.com/office/officeart/2005/8/layout/hList1"/>
    <dgm:cxn modelId="{B54F2A3C-D069-44D6-BE55-331D906E986E}" type="presOf" srcId="{488EB236-8F57-4F53-AE6A-76D735E437BE}" destId="{25C2F2A7-DE3C-4355-B453-89BCF9E3C4EC}" srcOrd="0" destOrd="0" presId="urn:microsoft.com/office/officeart/2005/8/layout/hList1"/>
    <dgm:cxn modelId="{39831464-4434-4CCC-A805-DA1C929B1EB5}" type="presOf" srcId="{E0E3637A-0108-4054-AB38-9227CA82973E}" destId="{9AF626E8-81BF-412C-A545-88B472EC44D8}" srcOrd="0" destOrd="0" presId="urn:microsoft.com/office/officeart/2005/8/layout/hList1"/>
    <dgm:cxn modelId="{5F8D0481-0FA7-48EE-A83B-214F4472B30B}" type="presOf" srcId="{5F28885C-93C0-4025-A376-C76C1AAF35DF}" destId="{E1E4217B-BD78-47FE-94B4-8BEC6B08C69F}" srcOrd="0" destOrd="1" presId="urn:microsoft.com/office/officeart/2005/8/layout/hList1"/>
    <dgm:cxn modelId="{07F941D6-2ED2-47D8-BCCD-55BB83FFA71D}" srcId="{E0E3637A-0108-4054-AB38-9227CA82973E}" destId="{56D40C3B-5AFF-4752-A2E7-564B682EA980}" srcOrd="0" destOrd="0" parTransId="{F53F78FE-2EA9-4D67-9739-B1AB9F84D74B}" sibTransId="{23024AFB-8A9C-418B-A4C0-706F7CEE56EF}"/>
    <dgm:cxn modelId="{6DD91815-BBF1-45C6-B58C-77AE6ACC288F}" type="presOf" srcId="{1C09A329-E16D-4F34-BE8C-9A0B5A0EDEB4}" destId="{1EF81441-0C22-402B-BA4E-88E36DF9EF8A}" srcOrd="0" destOrd="3" presId="urn:microsoft.com/office/officeart/2005/8/layout/hList1"/>
    <dgm:cxn modelId="{3C7C9A9B-E093-4991-B2C9-249F65F57B22}" srcId="{E0E3637A-0108-4054-AB38-9227CA82973E}" destId="{5F28885C-93C0-4025-A376-C76C1AAF35DF}" srcOrd="1" destOrd="0" parTransId="{73C4A4AF-55E2-4DB3-A6B5-03FFDDDCCEAD}" sibTransId="{88EE4010-D685-4F42-B873-D96CF9410E5C}"/>
    <dgm:cxn modelId="{14DABBD2-AB12-4202-BE65-163F1D5ED7CF}" type="presOf" srcId="{F3D13D80-DDBF-4654-81B8-19DCCC87CBF0}" destId="{02893EB4-0549-42C5-BE7B-7465BA9CD5A5}" srcOrd="0" destOrd="0" presId="urn:microsoft.com/office/officeart/2005/8/layout/hList1"/>
    <dgm:cxn modelId="{BE71CCEC-8694-4D57-80A0-241719913C56}" srcId="{F3D13D80-DDBF-4654-81B8-19DCCC87CBF0}" destId="{2A3E0009-714F-4A9B-B72F-820B35162AAB}" srcOrd="4" destOrd="0" parTransId="{1762FD84-9BD3-4E0E-AC39-C94A52829E1F}" sibTransId="{E181BC8A-3FE5-4480-9B25-FE451F84568F}"/>
    <dgm:cxn modelId="{25970AD1-9677-4D97-A646-EDB51D01ADD0}" type="presOf" srcId="{334C8F5E-F874-4D5E-A4ED-D6BDE52CA1CF}" destId="{E1E4217B-BD78-47FE-94B4-8BEC6B08C69F}" srcOrd="0" destOrd="2" presId="urn:microsoft.com/office/officeart/2005/8/layout/hList1"/>
    <dgm:cxn modelId="{951E0400-B8DF-4E50-ABDA-9AE43BA1968C}" type="presOf" srcId="{91840899-96FE-41CF-860A-D63E0E08BADD}" destId="{1EF81441-0C22-402B-BA4E-88E36DF9EF8A}" srcOrd="0" destOrd="2" presId="urn:microsoft.com/office/officeart/2005/8/layout/hList1"/>
    <dgm:cxn modelId="{F38ADDCD-BD60-4096-AB25-D54E43A04B42}" srcId="{467F575D-45D1-45DF-B3BA-41DF3FCD96E1}" destId="{91840899-96FE-41CF-860A-D63E0E08BADD}" srcOrd="2" destOrd="0" parTransId="{648681A4-300F-41BF-AAA5-76DD42C87F4F}" sibTransId="{30FA537B-4AE2-449C-966B-AEF1C2E50EC4}"/>
    <dgm:cxn modelId="{73DBC3C2-9700-43CF-A0D7-74C8A700D3B5}" type="presOf" srcId="{79C460D0-5405-4690-A5C1-C6AAB2E598C6}" destId="{1EF81441-0C22-402B-BA4E-88E36DF9EF8A}" srcOrd="0" destOrd="0" presId="urn:microsoft.com/office/officeart/2005/8/layout/hList1"/>
    <dgm:cxn modelId="{1D7437EA-E7EB-4B3B-9E79-21ED5196E7B2}" type="presOf" srcId="{718E108D-B8D5-404D-AE26-C3E6A4224994}" destId="{1EF81441-0C22-402B-BA4E-88E36DF9EF8A}" srcOrd="0" destOrd="1" presId="urn:microsoft.com/office/officeart/2005/8/layout/hList1"/>
    <dgm:cxn modelId="{32A01165-9152-4D94-808B-EF7BAE1871B0}" srcId="{467F575D-45D1-45DF-B3BA-41DF3FCD96E1}" destId="{1C09A329-E16D-4F34-BE8C-9A0B5A0EDEB4}" srcOrd="3" destOrd="0" parTransId="{190485D4-B8E5-4C74-AF06-911AE06EA962}" sibTransId="{35BBFD1B-CE3E-4789-91FA-4186139F12FB}"/>
    <dgm:cxn modelId="{611A5A08-52CB-4535-8CAF-1D8EA0F9A20F}" srcId="{488EB236-8F57-4F53-AE6A-76D735E437BE}" destId="{E0E3637A-0108-4054-AB38-9227CA82973E}" srcOrd="2" destOrd="0" parTransId="{C47AF787-1781-4035-8313-7BD235EC552F}" sibTransId="{68DFBEC6-1ABE-40B2-B913-2C009DE72BC6}"/>
    <dgm:cxn modelId="{42985159-89A1-43A3-B935-BE120625FEFD}" srcId="{F3D13D80-DDBF-4654-81B8-19DCCC87CBF0}" destId="{C357055F-1D24-47F2-96C3-8834DB493C8E}" srcOrd="2" destOrd="0" parTransId="{7EBFBA50-390A-4E67-A0C9-E30F323A968C}" sibTransId="{E1F23D6D-14E3-4207-85ED-C5AC30F58E2D}"/>
    <dgm:cxn modelId="{518419EE-9F2D-4431-B96C-6A26E3CB340C}" srcId="{467F575D-45D1-45DF-B3BA-41DF3FCD96E1}" destId="{79C460D0-5405-4690-A5C1-C6AAB2E598C6}" srcOrd="0" destOrd="0" parTransId="{7666216D-EBA2-42E3-AA59-422C4EC79A71}" sibTransId="{F6B6B835-2E2E-4446-AB3E-4AF5FB870040}"/>
    <dgm:cxn modelId="{3FAB9C49-4E2F-4198-AE44-9FEFEB35B269}" type="presOf" srcId="{2A3E0009-714F-4A9B-B72F-820B35162AAB}" destId="{FF2FE712-AC75-4EA2-A4DB-A35B9E250692}" srcOrd="0" destOrd="4" presId="urn:microsoft.com/office/officeart/2005/8/layout/hList1"/>
    <dgm:cxn modelId="{0B0DED1D-5CBB-4E2F-BFE4-ACAB3B2D4442}" srcId="{488EB236-8F57-4F53-AE6A-76D735E437BE}" destId="{467F575D-45D1-45DF-B3BA-41DF3FCD96E1}" srcOrd="1" destOrd="0" parTransId="{729BBA7A-CFF2-485F-9537-14BDDA35459F}" sibTransId="{0A8DB52D-4895-41BE-80AE-0DCC15B9E4DB}"/>
    <dgm:cxn modelId="{A897077A-7F50-488C-9608-9717E159F22E}" srcId="{E0E3637A-0108-4054-AB38-9227CA82973E}" destId="{334C8F5E-F874-4D5E-A4ED-D6BDE52CA1CF}" srcOrd="2" destOrd="0" parTransId="{86413901-C4AF-47F3-AF92-35B2D957552D}" sibTransId="{C1FBCC5B-9124-4E6B-878C-63F3D0BF545E}"/>
    <dgm:cxn modelId="{4B94F7D1-0D5C-4B02-967E-A02E1B6C9431}" type="presOf" srcId="{09B7CD59-6BE9-445F-92C6-81745CE60AE1}" destId="{FF2FE712-AC75-4EA2-A4DB-A35B9E250692}" srcOrd="0" destOrd="3" presId="urn:microsoft.com/office/officeart/2005/8/layout/hList1"/>
    <dgm:cxn modelId="{C04E61C5-C1CE-47FA-AF77-9D1D465799CD}" type="presOf" srcId="{467F575D-45D1-45DF-B3BA-41DF3FCD96E1}" destId="{777ACD01-38B6-4476-9A76-470618B89993}" srcOrd="0" destOrd="0" presId="urn:microsoft.com/office/officeart/2005/8/layout/hList1"/>
    <dgm:cxn modelId="{97837D1E-FD7F-4138-B31E-6BCBA9D69353}" srcId="{488EB236-8F57-4F53-AE6A-76D735E437BE}" destId="{F3D13D80-DDBF-4654-81B8-19DCCC87CBF0}" srcOrd="0" destOrd="0" parTransId="{93C5D442-05A6-42B8-89FA-6713374867A4}" sibTransId="{2DEA5EB9-5BEF-4FA8-9790-C960D0F13B4F}"/>
    <dgm:cxn modelId="{533BC560-5ABD-4EF4-A135-F5BC6D7B0524}" type="presOf" srcId="{C357055F-1D24-47F2-96C3-8834DB493C8E}" destId="{FF2FE712-AC75-4EA2-A4DB-A35B9E250692}" srcOrd="0" destOrd="2" presId="urn:microsoft.com/office/officeart/2005/8/layout/hList1"/>
    <dgm:cxn modelId="{448B7AB4-8076-4850-ABE1-0CD7C07E5CD9}" type="presOf" srcId="{7439D534-C9E3-4D72-98F9-A96929078FD6}" destId="{FF2FE712-AC75-4EA2-A4DB-A35B9E250692}" srcOrd="0" destOrd="1" presId="urn:microsoft.com/office/officeart/2005/8/layout/hList1"/>
    <dgm:cxn modelId="{3574EAA6-9B7E-43E6-A801-F55828A94FAB}" srcId="{F3D13D80-DDBF-4654-81B8-19DCCC87CBF0}" destId="{AFE855C5-FADF-43BD-AE50-628263A20AAF}" srcOrd="0" destOrd="0" parTransId="{16793807-3998-448C-B56C-3B099CB750FF}" sibTransId="{FB5E12B7-FB10-40CD-8300-DC45622EECF4}"/>
    <dgm:cxn modelId="{1379656D-C825-4018-ADFD-B6DF80833387}" srcId="{F3D13D80-DDBF-4654-81B8-19DCCC87CBF0}" destId="{7439D534-C9E3-4D72-98F9-A96929078FD6}" srcOrd="1" destOrd="0" parTransId="{D14F3299-E107-4C1E-BD05-CE4995E0ECE9}" sibTransId="{D20BFE1C-5D19-4A0F-BB73-379690E4F31B}"/>
    <dgm:cxn modelId="{7AE13B2D-AEB7-4991-8C38-8913EF3B20AE}" type="presOf" srcId="{AFE855C5-FADF-43BD-AE50-628263A20AAF}" destId="{FF2FE712-AC75-4EA2-A4DB-A35B9E250692}" srcOrd="0" destOrd="0" presId="urn:microsoft.com/office/officeart/2005/8/layout/hList1"/>
    <dgm:cxn modelId="{BCEF61CB-825E-43C2-A820-A77D6B05B54B}" type="presOf" srcId="{56D40C3B-5AFF-4752-A2E7-564B682EA980}" destId="{E1E4217B-BD78-47FE-94B4-8BEC6B08C69F}" srcOrd="0" destOrd="0" presId="urn:microsoft.com/office/officeart/2005/8/layout/hList1"/>
    <dgm:cxn modelId="{F8D02B0E-8BA0-46F1-A0BF-B0277ACDCED3}" srcId="{467F575D-45D1-45DF-B3BA-41DF3FCD96E1}" destId="{F2878DA3-F9D6-49BD-B71D-F4D58099DF03}" srcOrd="4" destOrd="0" parTransId="{AF174FB4-11B5-4CBC-B4B0-13F22829541B}" sibTransId="{77F89C47-74D7-44DC-85D9-BAAAD8BAA85A}"/>
    <dgm:cxn modelId="{57047027-E463-425F-99FF-436EBD7DD60D}" srcId="{467F575D-45D1-45DF-B3BA-41DF3FCD96E1}" destId="{718E108D-B8D5-404D-AE26-C3E6A4224994}" srcOrd="1" destOrd="0" parTransId="{694C8180-2B54-4557-B0FA-7151FEE44181}" sibTransId="{AF8DDA1D-6CA7-4766-B282-52E8B8094DCB}"/>
    <dgm:cxn modelId="{C52D9BA5-DC58-41EF-97B3-71F3F75C466B}" type="presParOf" srcId="{25C2F2A7-DE3C-4355-B453-89BCF9E3C4EC}" destId="{B4093F4F-DEEC-4388-9B4A-0A04F4A42708}" srcOrd="0" destOrd="0" presId="urn:microsoft.com/office/officeart/2005/8/layout/hList1"/>
    <dgm:cxn modelId="{D3A37381-A26D-4EE9-8E1F-6CF579C80C7B}" type="presParOf" srcId="{B4093F4F-DEEC-4388-9B4A-0A04F4A42708}" destId="{02893EB4-0549-42C5-BE7B-7465BA9CD5A5}" srcOrd="0" destOrd="0" presId="urn:microsoft.com/office/officeart/2005/8/layout/hList1"/>
    <dgm:cxn modelId="{81EB3A5F-C87D-4CD0-B68B-8F061513A6CC}" type="presParOf" srcId="{B4093F4F-DEEC-4388-9B4A-0A04F4A42708}" destId="{FF2FE712-AC75-4EA2-A4DB-A35B9E250692}" srcOrd="1" destOrd="0" presId="urn:microsoft.com/office/officeart/2005/8/layout/hList1"/>
    <dgm:cxn modelId="{1699A9E0-654C-43DD-AFD5-548727EB314E}" type="presParOf" srcId="{25C2F2A7-DE3C-4355-B453-89BCF9E3C4EC}" destId="{BC7CAD09-F128-481E-B8A2-BF2BAA0D6057}" srcOrd="1" destOrd="0" presId="urn:microsoft.com/office/officeart/2005/8/layout/hList1"/>
    <dgm:cxn modelId="{4D9795DF-3FE3-4F6C-B314-30349B557D3B}" type="presParOf" srcId="{25C2F2A7-DE3C-4355-B453-89BCF9E3C4EC}" destId="{D754C913-A76A-4219-B900-176A3929ECB4}" srcOrd="2" destOrd="0" presId="urn:microsoft.com/office/officeart/2005/8/layout/hList1"/>
    <dgm:cxn modelId="{6492AD47-034B-4815-9AED-531898BFA94B}" type="presParOf" srcId="{D754C913-A76A-4219-B900-176A3929ECB4}" destId="{777ACD01-38B6-4476-9A76-470618B89993}" srcOrd="0" destOrd="0" presId="urn:microsoft.com/office/officeart/2005/8/layout/hList1"/>
    <dgm:cxn modelId="{361A5957-B25C-4682-99F9-05BD8C010AC6}" type="presParOf" srcId="{D754C913-A76A-4219-B900-176A3929ECB4}" destId="{1EF81441-0C22-402B-BA4E-88E36DF9EF8A}" srcOrd="1" destOrd="0" presId="urn:microsoft.com/office/officeart/2005/8/layout/hList1"/>
    <dgm:cxn modelId="{26E738F6-C323-47E6-ADDA-C0C2E84EE5A5}" type="presParOf" srcId="{25C2F2A7-DE3C-4355-B453-89BCF9E3C4EC}" destId="{870931A4-CF89-4B5E-AA61-E548DD965F82}" srcOrd="3" destOrd="0" presId="urn:microsoft.com/office/officeart/2005/8/layout/hList1"/>
    <dgm:cxn modelId="{C378A48E-DBC6-4881-A9F0-BCE30C80A37A}" type="presParOf" srcId="{25C2F2A7-DE3C-4355-B453-89BCF9E3C4EC}" destId="{98156F93-A151-41AD-B08E-018C894BEB88}" srcOrd="4" destOrd="0" presId="urn:microsoft.com/office/officeart/2005/8/layout/hList1"/>
    <dgm:cxn modelId="{33417DD3-4C96-47D8-B023-5DBA4075C9B8}" type="presParOf" srcId="{98156F93-A151-41AD-B08E-018C894BEB88}" destId="{9AF626E8-81BF-412C-A545-88B472EC44D8}" srcOrd="0" destOrd="0" presId="urn:microsoft.com/office/officeart/2005/8/layout/hList1"/>
    <dgm:cxn modelId="{D0AC8279-CEEA-4CF3-A1E6-A66822665DF0}" type="presParOf" srcId="{98156F93-A151-41AD-B08E-018C894BEB88}" destId="{E1E4217B-BD78-47FE-94B4-8BEC6B08C6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B86FC2-F8C4-474B-B4EF-466395F49197}" type="doc">
      <dgm:prSet loTypeId="urn:microsoft.com/office/officeart/2005/8/layout/hierarchy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9A54A687-CA5C-48AF-84BB-59E2430052FC}">
      <dgm:prSet phldrT="[Text]" custT="1"/>
      <dgm:spPr/>
      <dgm:t>
        <a:bodyPr/>
        <a:lstStyle/>
        <a:p>
          <a:r>
            <a:rPr lang="id-ID" sz="2000" dirty="0" smtClean="0"/>
            <a:t>Jaringan penyambung biasa</a:t>
          </a:r>
          <a:endParaRPr lang="id-ID" sz="2000" dirty="0"/>
        </a:p>
      </dgm:t>
    </dgm:pt>
    <dgm:pt modelId="{8C806C69-CB16-464C-8714-B104ECB744CE}" type="parTrans" cxnId="{B06C0775-9137-474B-9A9C-740F550DE67D}">
      <dgm:prSet/>
      <dgm:spPr/>
      <dgm:t>
        <a:bodyPr/>
        <a:lstStyle/>
        <a:p>
          <a:endParaRPr lang="id-ID"/>
        </a:p>
      </dgm:t>
    </dgm:pt>
    <dgm:pt modelId="{2BF4E9D8-6CFD-46FC-A27B-51F8FB3011C4}" type="sibTrans" cxnId="{B06C0775-9137-474B-9A9C-740F550DE67D}">
      <dgm:prSet/>
      <dgm:spPr/>
      <dgm:t>
        <a:bodyPr/>
        <a:lstStyle/>
        <a:p>
          <a:endParaRPr lang="id-ID"/>
        </a:p>
      </dgm:t>
    </dgm:pt>
    <dgm:pt modelId="{1A39B516-BF8C-4E29-924F-4E9A5E7376C7}">
      <dgm:prSet phldrT="[Text]" custT="1"/>
      <dgm:spPr/>
      <dgm:t>
        <a:bodyPr/>
        <a:lstStyle/>
        <a:p>
          <a:r>
            <a:rPr lang="id-ID" sz="2000" dirty="0" smtClean="0"/>
            <a:t>Jaringan penyambung longgar</a:t>
          </a:r>
          <a:endParaRPr lang="id-ID" sz="2000" dirty="0"/>
        </a:p>
      </dgm:t>
    </dgm:pt>
    <dgm:pt modelId="{2FCD0974-D775-406D-84AE-AD5EC4493123}" type="parTrans" cxnId="{6C850C52-8B5B-4B8E-AA4E-15BE717F20DF}">
      <dgm:prSet/>
      <dgm:spPr/>
      <dgm:t>
        <a:bodyPr/>
        <a:lstStyle/>
        <a:p>
          <a:endParaRPr lang="id-ID"/>
        </a:p>
      </dgm:t>
    </dgm:pt>
    <dgm:pt modelId="{2C10AB68-2A53-45E5-B997-B0C82FD6C423}" type="sibTrans" cxnId="{6C850C52-8B5B-4B8E-AA4E-15BE717F20DF}">
      <dgm:prSet/>
      <dgm:spPr/>
      <dgm:t>
        <a:bodyPr/>
        <a:lstStyle/>
        <a:p>
          <a:endParaRPr lang="id-ID"/>
        </a:p>
      </dgm:t>
    </dgm:pt>
    <dgm:pt modelId="{C2793648-11EA-4B76-9F39-FAF0F9989CB2}">
      <dgm:prSet phldrT="[Text]" custT="1"/>
      <dgm:spPr/>
      <dgm:t>
        <a:bodyPr/>
        <a:lstStyle/>
        <a:p>
          <a:r>
            <a:rPr lang="id-ID" sz="2000" dirty="0" smtClean="0"/>
            <a:t>Jaringan penyambung padat</a:t>
          </a:r>
          <a:endParaRPr lang="id-ID" sz="2000" dirty="0"/>
        </a:p>
      </dgm:t>
    </dgm:pt>
    <dgm:pt modelId="{E548589C-2E33-4A0F-A3FD-7D3A773E5E39}" type="parTrans" cxnId="{E40AF728-560E-423D-87CD-7FC149E8E2AC}">
      <dgm:prSet/>
      <dgm:spPr/>
      <dgm:t>
        <a:bodyPr/>
        <a:lstStyle/>
        <a:p>
          <a:endParaRPr lang="id-ID"/>
        </a:p>
      </dgm:t>
    </dgm:pt>
    <dgm:pt modelId="{7FD7E7F3-B37D-4B52-99E7-56BC46EB8728}" type="sibTrans" cxnId="{E40AF728-560E-423D-87CD-7FC149E8E2AC}">
      <dgm:prSet/>
      <dgm:spPr/>
      <dgm:t>
        <a:bodyPr/>
        <a:lstStyle/>
        <a:p>
          <a:endParaRPr lang="id-ID"/>
        </a:p>
      </dgm:t>
    </dgm:pt>
    <dgm:pt modelId="{0C2CF7D0-5460-483D-8DA3-FA273A536C4C}">
      <dgm:prSet phldrT="[Text]"/>
      <dgm:spPr/>
      <dgm:t>
        <a:bodyPr/>
        <a:lstStyle/>
        <a:p>
          <a:r>
            <a:rPr lang="id-ID" dirty="0" smtClean="0"/>
            <a:t>Jaringan penyambung penyokong</a:t>
          </a:r>
          <a:endParaRPr lang="id-ID" dirty="0"/>
        </a:p>
      </dgm:t>
    </dgm:pt>
    <dgm:pt modelId="{B3BBB7A6-9C70-42B9-A967-D60D21849B4A}" type="parTrans" cxnId="{499292B4-A4BF-4201-9DA1-4B7F5AE70349}">
      <dgm:prSet/>
      <dgm:spPr/>
      <dgm:t>
        <a:bodyPr/>
        <a:lstStyle/>
        <a:p>
          <a:endParaRPr lang="id-ID"/>
        </a:p>
      </dgm:t>
    </dgm:pt>
    <dgm:pt modelId="{B7F4C8A0-9BB1-4E55-B4CC-BC6C15F7175E}" type="sibTrans" cxnId="{499292B4-A4BF-4201-9DA1-4B7F5AE70349}">
      <dgm:prSet/>
      <dgm:spPr/>
      <dgm:t>
        <a:bodyPr/>
        <a:lstStyle/>
        <a:p>
          <a:endParaRPr lang="id-ID"/>
        </a:p>
      </dgm:t>
    </dgm:pt>
    <dgm:pt modelId="{8985C8E5-E2CD-44E8-BF94-BA5885546CF4}">
      <dgm:prSet phldrT="[Text]"/>
      <dgm:spPr/>
      <dgm:t>
        <a:bodyPr/>
        <a:lstStyle/>
        <a:p>
          <a:r>
            <a:rPr lang="id-ID" dirty="0" smtClean="0"/>
            <a:t>Tulang rawan</a:t>
          </a:r>
          <a:endParaRPr lang="id-ID" dirty="0"/>
        </a:p>
      </dgm:t>
    </dgm:pt>
    <dgm:pt modelId="{73842AAC-C600-4701-AF8A-770B59EDC9D2}" type="parTrans" cxnId="{6B4D5454-F83B-4CF3-84A0-7BBDDEC182F8}">
      <dgm:prSet/>
      <dgm:spPr/>
      <dgm:t>
        <a:bodyPr/>
        <a:lstStyle/>
        <a:p>
          <a:endParaRPr lang="id-ID"/>
        </a:p>
      </dgm:t>
    </dgm:pt>
    <dgm:pt modelId="{177AD485-0E38-4761-97B6-32B41B5A51DC}" type="sibTrans" cxnId="{6B4D5454-F83B-4CF3-84A0-7BBDDEC182F8}">
      <dgm:prSet/>
      <dgm:spPr/>
      <dgm:t>
        <a:bodyPr/>
        <a:lstStyle/>
        <a:p>
          <a:endParaRPr lang="id-ID"/>
        </a:p>
      </dgm:t>
    </dgm:pt>
    <dgm:pt modelId="{A7520532-FA74-4475-B8EA-F63F37973902}">
      <dgm:prSet phldrT="[Text]"/>
      <dgm:spPr/>
      <dgm:t>
        <a:bodyPr/>
        <a:lstStyle/>
        <a:p>
          <a:r>
            <a:rPr lang="id-ID" dirty="0" smtClean="0"/>
            <a:t>Tulang sejati</a:t>
          </a:r>
          <a:endParaRPr lang="id-ID" dirty="0"/>
        </a:p>
      </dgm:t>
    </dgm:pt>
    <dgm:pt modelId="{455F349E-4116-4222-96C1-1F61D8F27064}" type="parTrans" cxnId="{DEAAFD1D-C330-46CF-8C11-ACB5F92881E3}">
      <dgm:prSet/>
      <dgm:spPr/>
      <dgm:t>
        <a:bodyPr/>
        <a:lstStyle/>
        <a:p>
          <a:endParaRPr lang="id-ID"/>
        </a:p>
      </dgm:t>
    </dgm:pt>
    <dgm:pt modelId="{B5F497EF-7787-43A6-8626-9F9B07E7BF65}" type="sibTrans" cxnId="{DEAAFD1D-C330-46CF-8C11-ACB5F92881E3}">
      <dgm:prSet/>
      <dgm:spPr/>
      <dgm:t>
        <a:bodyPr/>
        <a:lstStyle/>
        <a:p>
          <a:endParaRPr lang="id-ID"/>
        </a:p>
      </dgm:t>
    </dgm:pt>
    <dgm:pt modelId="{4E54407E-13F2-4281-9925-7D851FAB1BF7}">
      <dgm:prSet phldrT="[Text]" custT="1"/>
      <dgm:spPr/>
      <dgm:t>
        <a:bodyPr/>
        <a:lstStyle/>
        <a:p>
          <a:r>
            <a:rPr lang="id-ID" sz="2000" dirty="0" smtClean="0"/>
            <a:t>Jaringan penyambung sifat khusus</a:t>
          </a:r>
          <a:endParaRPr lang="id-ID" sz="2000" dirty="0"/>
        </a:p>
      </dgm:t>
    </dgm:pt>
    <dgm:pt modelId="{7B287C6E-6C7B-43AD-8E8C-3BFA22E49EFD}" type="parTrans" cxnId="{572F3DCB-2173-4BD2-8C06-CC3ABDD16F3A}">
      <dgm:prSet/>
      <dgm:spPr/>
      <dgm:t>
        <a:bodyPr/>
        <a:lstStyle/>
        <a:p>
          <a:endParaRPr lang="id-ID"/>
        </a:p>
      </dgm:t>
    </dgm:pt>
    <dgm:pt modelId="{5726248F-D7C3-47EC-BF6C-689C4423D3BF}" type="sibTrans" cxnId="{572F3DCB-2173-4BD2-8C06-CC3ABDD16F3A}">
      <dgm:prSet/>
      <dgm:spPr/>
      <dgm:t>
        <a:bodyPr/>
        <a:lstStyle/>
        <a:p>
          <a:endParaRPr lang="id-ID"/>
        </a:p>
      </dgm:t>
    </dgm:pt>
    <dgm:pt modelId="{7DCF6091-B551-4A34-9440-9649FE54DFEF}">
      <dgm:prSet phldrT="[Text]"/>
      <dgm:spPr/>
      <dgm:t>
        <a:bodyPr/>
        <a:lstStyle/>
        <a:p>
          <a:r>
            <a:rPr lang="id-ID" dirty="0" smtClean="0"/>
            <a:t>Jaringan elastik</a:t>
          </a:r>
          <a:endParaRPr lang="id-ID" dirty="0"/>
        </a:p>
      </dgm:t>
    </dgm:pt>
    <dgm:pt modelId="{083E1C5E-FA8B-4403-8CBE-382BDC51D066}" type="parTrans" cxnId="{2F5A69E1-4953-4CCA-9B8B-65D1D09E2EBA}">
      <dgm:prSet/>
      <dgm:spPr/>
      <dgm:t>
        <a:bodyPr/>
        <a:lstStyle/>
        <a:p>
          <a:endParaRPr lang="id-ID"/>
        </a:p>
      </dgm:t>
    </dgm:pt>
    <dgm:pt modelId="{6AF6F01B-8D10-44B8-9CED-63F54188AE34}" type="sibTrans" cxnId="{2F5A69E1-4953-4CCA-9B8B-65D1D09E2EBA}">
      <dgm:prSet/>
      <dgm:spPr/>
      <dgm:t>
        <a:bodyPr/>
        <a:lstStyle/>
        <a:p>
          <a:endParaRPr lang="id-ID"/>
        </a:p>
      </dgm:t>
    </dgm:pt>
    <dgm:pt modelId="{68579696-3247-4E46-9F85-A43436A2A658}">
      <dgm:prSet phldrT="[Text]"/>
      <dgm:spPr/>
      <dgm:t>
        <a:bodyPr/>
        <a:lstStyle/>
        <a:p>
          <a:r>
            <a:rPr lang="id-ID" dirty="0" smtClean="0"/>
            <a:t>Jaringan mukosa</a:t>
          </a:r>
          <a:endParaRPr lang="id-ID" dirty="0"/>
        </a:p>
      </dgm:t>
    </dgm:pt>
    <dgm:pt modelId="{D974D95B-A51B-439E-A641-0C26C5D51984}" type="parTrans" cxnId="{30DDE6DF-05CD-40BD-AAC3-77C27B23C035}">
      <dgm:prSet/>
      <dgm:spPr/>
      <dgm:t>
        <a:bodyPr/>
        <a:lstStyle/>
        <a:p>
          <a:endParaRPr lang="id-ID"/>
        </a:p>
      </dgm:t>
    </dgm:pt>
    <dgm:pt modelId="{D644FE90-C7EF-437C-AEAE-1186FC58F561}" type="sibTrans" cxnId="{30DDE6DF-05CD-40BD-AAC3-77C27B23C035}">
      <dgm:prSet/>
      <dgm:spPr/>
      <dgm:t>
        <a:bodyPr/>
        <a:lstStyle/>
        <a:p>
          <a:endParaRPr lang="id-ID"/>
        </a:p>
      </dgm:t>
    </dgm:pt>
    <dgm:pt modelId="{F4297E14-6266-4EB3-BECE-537F87EF25E8}">
      <dgm:prSet phldrT="[Text]"/>
      <dgm:spPr/>
      <dgm:t>
        <a:bodyPr/>
        <a:lstStyle/>
        <a:p>
          <a:r>
            <a:rPr lang="id-ID" dirty="0" smtClean="0"/>
            <a:t>Darah</a:t>
          </a:r>
          <a:endParaRPr lang="id-ID" dirty="0"/>
        </a:p>
      </dgm:t>
    </dgm:pt>
    <dgm:pt modelId="{5D8BC8D3-818F-4F15-909D-C108A3AC8207}" type="parTrans" cxnId="{A0864785-CC51-43D6-8831-82BDBD94A1B8}">
      <dgm:prSet/>
      <dgm:spPr/>
      <dgm:t>
        <a:bodyPr/>
        <a:lstStyle/>
        <a:p>
          <a:endParaRPr lang="id-ID"/>
        </a:p>
      </dgm:t>
    </dgm:pt>
    <dgm:pt modelId="{D746AF29-F975-4575-9188-60B528A935BD}" type="sibTrans" cxnId="{A0864785-CC51-43D6-8831-82BDBD94A1B8}">
      <dgm:prSet/>
      <dgm:spPr/>
      <dgm:t>
        <a:bodyPr/>
        <a:lstStyle/>
        <a:p>
          <a:endParaRPr lang="id-ID"/>
        </a:p>
      </dgm:t>
    </dgm:pt>
    <dgm:pt modelId="{E281E5A1-E976-4957-B0E1-6116C8699786}">
      <dgm:prSet phldrT="[Text]"/>
      <dgm:spPr/>
      <dgm:t>
        <a:bodyPr/>
        <a:lstStyle/>
        <a:p>
          <a:r>
            <a:rPr lang="id-ID" dirty="0" smtClean="0"/>
            <a:t>Jaringan retikulum</a:t>
          </a:r>
          <a:endParaRPr lang="id-ID" dirty="0"/>
        </a:p>
      </dgm:t>
    </dgm:pt>
    <dgm:pt modelId="{E11E686B-906B-43D3-BEA7-A05CFA3873BA}" type="parTrans" cxnId="{71A3640B-0405-4F7E-A929-C57431EDBE22}">
      <dgm:prSet/>
      <dgm:spPr/>
      <dgm:t>
        <a:bodyPr/>
        <a:lstStyle/>
        <a:p>
          <a:endParaRPr lang="id-ID"/>
        </a:p>
      </dgm:t>
    </dgm:pt>
    <dgm:pt modelId="{A559E646-B814-473C-8948-C864F6704445}" type="sibTrans" cxnId="{71A3640B-0405-4F7E-A929-C57431EDBE22}">
      <dgm:prSet/>
      <dgm:spPr/>
      <dgm:t>
        <a:bodyPr/>
        <a:lstStyle/>
        <a:p>
          <a:endParaRPr lang="id-ID"/>
        </a:p>
      </dgm:t>
    </dgm:pt>
    <dgm:pt modelId="{B2C3FB76-81C5-4CF9-8413-BEA8830A34B2}">
      <dgm:prSet phldrT="[Text]"/>
      <dgm:spPr/>
      <dgm:t>
        <a:bodyPr/>
        <a:lstStyle/>
        <a:p>
          <a:r>
            <a:rPr lang="id-ID" dirty="0" smtClean="0"/>
            <a:t>Jaringan lemak/adiposa</a:t>
          </a:r>
          <a:endParaRPr lang="id-ID" dirty="0"/>
        </a:p>
      </dgm:t>
    </dgm:pt>
    <dgm:pt modelId="{0BCA6B84-BC97-4BBB-B858-55DED11357D8}" type="parTrans" cxnId="{64D3363D-9494-4AB9-80EC-FBAA6BA54663}">
      <dgm:prSet/>
      <dgm:spPr/>
      <dgm:t>
        <a:bodyPr/>
        <a:lstStyle/>
        <a:p>
          <a:endParaRPr lang="id-ID"/>
        </a:p>
      </dgm:t>
    </dgm:pt>
    <dgm:pt modelId="{95F4D092-6C89-40F6-9D2F-F19E3DBCA0AD}" type="sibTrans" cxnId="{64D3363D-9494-4AB9-80EC-FBAA6BA54663}">
      <dgm:prSet/>
      <dgm:spPr/>
      <dgm:t>
        <a:bodyPr/>
        <a:lstStyle/>
        <a:p>
          <a:endParaRPr lang="id-ID"/>
        </a:p>
      </dgm:t>
    </dgm:pt>
    <dgm:pt modelId="{0DC6A4A5-7692-4CAC-98E5-CB8A43B91B60}" type="pres">
      <dgm:prSet presAssocID="{72B86FC2-F8C4-474B-B4EF-466395F491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5781A825-72B6-443D-B33C-FDF0444ECD8C}" type="pres">
      <dgm:prSet presAssocID="{9A54A687-CA5C-48AF-84BB-59E2430052FC}" presName="root" presStyleCnt="0"/>
      <dgm:spPr/>
    </dgm:pt>
    <dgm:pt modelId="{E77FA43E-5F27-4219-A7BA-6F9A9C55820A}" type="pres">
      <dgm:prSet presAssocID="{9A54A687-CA5C-48AF-84BB-59E2430052FC}" presName="rootComposite" presStyleCnt="0"/>
      <dgm:spPr/>
    </dgm:pt>
    <dgm:pt modelId="{3E8E6874-AC59-4710-BDC4-A975DFA9CE87}" type="pres">
      <dgm:prSet presAssocID="{9A54A687-CA5C-48AF-84BB-59E2430052FC}" presName="rootText" presStyleLbl="node1" presStyleIdx="0" presStyleCnt="3" custScaleX="171221" custScaleY="114779" custLinFactNeighborX="-60126"/>
      <dgm:spPr/>
      <dgm:t>
        <a:bodyPr/>
        <a:lstStyle/>
        <a:p>
          <a:endParaRPr lang="id-ID"/>
        </a:p>
      </dgm:t>
    </dgm:pt>
    <dgm:pt modelId="{DF3124C0-60A4-4839-9B21-1FB78EA57649}" type="pres">
      <dgm:prSet presAssocID="{9A54A687-CA5C-48AF-84BB-59E2430052FC}" presName="rootConnector" presStyleLbl="node1" presStyleIdx="0" presStyleCnt="3"/>
      <dgm:spPr/>
      <dgm:t>
        <a:bodyPr/>
        <a:lstStyle/>
        <a:p>
          <a:endParaRPr lang="id-ID"/>
        </a:p>
      </dgm:t>
    </dgm:pt>
    <dgm:pt modelId="{C4401B5A-8E79-4A4C-9D0D-A2B4B5F22D09}" type="pres">
      <dgm:prSet presAssocID="{9A54A687-CA5C-48AF-84BB-59E2430052FC}" presName="childShape" presStyleCnt="0"/>
      <dgm:spPr/>
    </dgm:pt>
    <dgm:pt modelId="{7266C3D4-621D-40DB-AB7B-3749D14FF092}" type="pres">
      <dgm:prSet presAssocID="{2FCD0974-D775-406D-84AE-AD5EC4493123}" presName="Name13" presStyleLbl="parChTrans1D2" presStyleIdx="0" presStyleCnt="9"/>
      <dgm:spPr/>
      <dgm:t>
        <a:bodyPr/>
        <a:lstStyle/>
        <a:p>
          <a:endParaRPr lang="id-ID"/>
        </a:p>
      </dgm:t>
    </dgm:pt>
    <dgm:pt modelId="{0E918BBF-3839-4C05-B498-BE526D18BB56}" type="pres">
      <dgm:prSet presAssocID="{1A39B516-BF8C-4E29-924F-4E9A5E7376C7}" presName="childText" presStyleLbl="bgAcc1" presStyleIdx="0" presStyleCnt="9" custScaleX="171221" custScaleY="114779" custLinFactNeighborX="-7515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B57F86-31BA-450D-8256-7F7B5D3DB0C0}" type="pres">
      <dgm:prSet presAssocID="{E548589C-2E33-4A0F-A3FD-7D3A773E5E39}" presName="Name13" presStyleLbl="parChTrans1D2" presStyleIdx="1" presStyleCnt="9" custSzX="241236" custSzY="1617261"/>
      <dgm:spPr/>
      <dgm:t>
        <a:bodyPr/>
        <a:lstStyle/>
        <a:p>
          <a:endParaRPr lang="id-ID"/>
        </a:p>
      </dgm:t>
    </dgm:pt>
    <dgm:pt modelId="{980A2FEB-8AAE-4FA4-A80F-28B6AA271A9B}" type="pres">
      <dgm:prSet presAssocID="{C2793648-11EA-4B76-9F39-FAF0F9989CB2}" presName="childText" presStyleLbl="bgAcc1" presStyleIdx="1" presStyleCnt="9" custScaleX="171221" custScaleY="114779" custLinFactNeighborX="-7515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6BCB28-9B69-444D-A977-544B315B23F4}" type="pres">
      <dgm:prSet presAssocID="{4E54407E-13F2-4281-9925-7D851FAB1BF7}" presName="root" presStyleCnt="0"/>
      <dgm:spPr/>
    </dgm:pt>
    <dgm:pt modelId="{9C7F2003-C0E9-4021-9407-0BD12C4906FE}" type="pres">
      <dgm:prSet presAssocID="{4E54407E-13F2-4281-9925-7D851FAB1BF7}" presName="rootComposite" presStyleCnt="0"/>
      <dgm:spPr/>
    </dgm:pt>
    <dgm:pt modelId="{5177FC38-2BCB-41CF-B58E-575B51A6B6A1}" type="pres">
      <dgm:prSet presAssocID="{4E54407E-13F2-4281-9925-7D851FAB1BF7}" presName="rootText" presStyleLbl="node1" presStyleIdx="1" presStyleCnt="3" custScaleX="155525" custScaleY="139311" custLinFactNeighborX="-23939"/>
      <dgm:spPr/>
      <dgm:t>
        <a:bodyPr/>
        <a:lstStyle/>
        <a:p>
          <a:endParaRPr lang="id-ID"/>
        </a:p>
      </dgm:t>
    </dgm:pt>
    <dgm:pt modelId="{9FEC52AD-4D8E-4936-B48D-323E125B967A}" type="pres">
      <dgm:prSet presAssocID="{4E54407E-13F2-4281-9925-7D851FAB1BF7}" presName="rootConnector" presStyleLbl="node1" presStyleIdx="1" presStyleCnt="3"/>
      <dgm:spPr/>
      <dgm:t>
        <a:bodyPr/>
        <a:lstStyle/>
        <a:p>
          <a:endParaRPr lang="id-ID"/>
        </a:p>
      </dgm:t>
    </dgm:pt>
    <dgm:pt modelId="{DD176464-59ED-462E-94B3-97CB49D4FEA1}" type="pres">
      <dgm:prSet presAssocID="{4E54407E-13F2-4281-9925-7D851FAB1BF7}" presName="childShape" presStyleCnt="0"/>
      <dgm:spPr/>
    </dgm:pt>
    <dgm:pt modelId="{E18D9164-3850-4165-A891-8B4FDB64D560}" type="pres">
      <dgm:prSet presAssocID="{083E1C5E-FA8B-4403-8CBE-382BDC51D066}" presName="Name13" presStyleLbl="parChTrans1D2" presStyleIdx="2" presStyleCnt="9"/>
      <dgm:spPr/>
      <dgm:t>
        <a:bodyPr/>
        <a:lstStyle/>
        <a:p>
          <a:endParaRPr lang="id-ID"/>
        </a:p>
      </dgm:t>
    </dgm:pt>
    <dgm:pt modelId="{0B26F44A-A668-4B56-A436-6484129928D9}" type="pres">
      <dgm:prSet presAssocID="{7DCF6091-B551-4A34-9440-9649FE54DFEF}" presName="childText" presStyleLbl="bgAcc1" presStyleIdx="2" presStyleCnt="9" custScaleX="155525" custScaleY="56058" custLinFactNeighborX="-299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3DC925-228B-47FA-BAA1-AAAAB2E905E6}" type="pres">
      <dgm:prSet presAssocID="{D974D95B-A51B-439E-A641-0C26C5D51984}" presName="Name13" presStyleLbl="parChTrans1D2" presStyleIdx="3" presStyleCnt="9"/>
      <dgm:spPr/>
      <dgm:t>
        <a:bodyPr/>
        <a:lstStyle/>
        <a:p>
          <a:endParaRPr lang="id-ID"/>
        </a:p>
      </dgm:t>
    </dgm:pt>
    <dgm:pt modelId="{A0D7A6D1-80E2-4BBF-8FB2-35164487161C}" type="pres">
      <dgm:prSet presAssocID="{68579696-3247-4E46-9F85-A43436A2A658}" presName="childText" presStyleLbl="bgAcc1" presStyleIdx="3" presStyleCnt="9" custScaleX="155525" custLinFactNeighborX="-299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97ED63-D6EA-4D34-A24E-D4DFC6F287CD}" type="pres">
      <dgm:prSet presAssocID="{E11E686B-906B-43D3-BEA7-A05CFA3873BA}" presName="Name13" presStyleLbl="parChTrans1D2" presStyleIdx="4" presStyleCnt="9"/>
      <dgm:spPr/>
      <dgm:t>
        <a:bodyPr/>
        <a:lstStyle/>
        <a:p>
          <a:endParaRPr lang="id-ID"/>
        </a:p>
      </dgm:t>
    </dgm:pt>
    <dgm:pt modelId="{5005DAE3-91FD-423A-84D4-4B3F305B1744}" type="pres">
      <dgm:prSet presAssocID="{E281E5A1-E976-4957-B0E1-6116C8699786}" presName="childText" presStyleLbl="bgAcc1" presStyleIdx="4" presStyleCnt="9" custScaleX="155525" custLinFactNeighborX="-299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C8CE59-D869-4818-B1AF-1DD078593E71}" type="pres">
      <dgm:prSet presAssocID="{0BCA6B84-BC97-4BBB-B858-55DED11357D8}" presName="Name13" presStyleLbl="parChTrans1D2" presStyleIdx="5" presStyleCnt="9"/>
      <dgm:spPr/>
      <dgm:t>
        <a:bodyPr/>
        <a:lstStyle/>
        <a:p>
          <a:endParaRPr lang="id-ID"/>
        </a:p>
      </dgm:t>
    </dgm:pt>
    <dgm:pt modelId="{1FED9CD6-2623-4605-86F0-941903CA054B}" type="pres">
      <dgm:prSet presAssocID="{B2C3FB76-81C5-4CF9-8413-BEA8830A34B2}" presName="childText" presStyleLbl="bgAcc1" presStyleIdx="5" presStyleCnt="9" custScaleX="155525" custLinFactNeighborX="-299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FBBFB8-BF62-47B3-BBAE-A1CDCAA38373}" type="pres">
      <dgm:prSet presAssocID="{5D8BC8D3-818F-4F15-909D-C108A3AC8207}" presName="Name13" presStyleLbl="parChTrans1D2" presStyleIdx="6" presStyleCnt="9" custSzX="219117"/>
      <dgm:spPr/>
      <dgm:t>
        <a:bodyPr/>
        <a:lstStyle/>
        <a:p>
          <a:endParaRPr lang="id-ID"/>
        </a:p>
      </dgm:t>
    </dgm:pt>
    <dgm:pt modelId="{68656B13-47C4-4981-AD4A-913249564177}" type="pres">
      <dgm:prSet presAssocID="{F4297E14-6266-4EB3-BECE-537F87EF25E8}" presName="childText" presStyleLbl="bgAcc1" presStyleIdx="6" presStyleCnt="9" custScaleX="155525" custScaleY="54194" custLinFactNeighborX="-299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2C26A8-7D48-4517-A464-A56B1439F06F}" type="pres">
      <dgm:prSet presAssocID="{0C2CF7D0-5460-483D-8DA3-FA273A536C4C}" presName="root" presStyleCnt="0"/>
      <dgm:spPr/>
    </dgm:pt>
    <dgm:pt modelId="{DBE5DA4E-5F84-4DFE-83A1-25CBC0AD1383}" type="pres">
      <dgm:prSet presAssocID="{0C2CF7D0-5460-483D-8DA3-FA273A536C4C}" presName="rootComposite" presStyleCnt="0"/>
      <dgm:spPr/>
    </dgm:pt>
    <dgm:pt modelId="{EE7E0E22-D38F-48F0-AAC5-B862F1923AE3}" type="pres">
      <dgm:prSet presAssocID="{0C2CF7D0-5460-483D-8DA3-FA273A536C4C}" presName="rootText" presStyleLbl="node1" presStyleIdx="2" presStyleCnt="3" custScaleX="116316" custScaleY="136498" custLinFactNeighborX="-18540"/>
      <dgm:spPr/>
      <dgm:t>
        <a:bodyPr/>
        <a:lstStyle/>
        <a:p>
          <a:endParaRPr lang="id-ID"/>
        </a:p>
      </dgm:t>
    </dgm:pt>
    <dgm:pt modelId="{1FA14ABB-DABD-48FC-93F5-9631264C4673}" type="pres">
      <dgm:prSet presAssocID="{0C2CF7D0-5460-483D-8DA3-FA273A536C4C}" presName="rootConnector" presStyleLbl="node1" presStyleIdx="2" presStyleCnt="3"/>
      <dgm:spPr/>
      <dgm:t>
        <a:bodyPr/>
        <a:lstStyle/>
        <a:p>
          <a:endParaRPr lang="id-ID"/>
        </a:p>
      </dgm:t>
    </dgm:pt>
    <dgm:pt modelId="{4C174042-9B42-45E0-83BC-2036E3FE2C2C}" type="pres">
      <dgm:prSet presAssocID="{0C2CF7D0-5460-483D-8DA3-FA273A536C4C}" presName="childShape" presStyleCnt="0"/>
      <dgm:spPr/>
    </dgm:pt>
    <dgm:pt modelId="{0D7C250F-4897-4865-A254-4BC287EB9989}" type="pres">
      <dgm:prSet presAssocID="{73842AAC-C600-4701-AF8A-770B59EDC9D2}" presName="Name13" presStyleLbl="parChTrans1D2" presStyleIdx="7" presStyleCnt="9"/>
      <dgm:spPr/>
      <dgm:t>
        <a:bodyPr/>
        <a:lstStyle/>
        <a:p>
          <a:endParaRPr lang="id-ID"/>
        </a:p>
      </dgm:t>
    </dgm:pt>
    <dgm:pt modelId="{01BBE3E1-1369-432C-B187-D74BF2199E6A}" type="pres">
      <dgm:prSet presAssocID="{8985C8E5-E2CD-44E8-BF94-BA5885546CF4}" presName="childText" presStyleLbl="bgAcc1" presStyleIdx="7" presStyleCnt="9" custLinFactNeighborX="-2317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DC628C-3833-43BA-B521-2D366CBB2159}" type="pres">
      <dgm:prSet presAssocID="{455F349E-4116-4222-96C1-1F61D8F27064}" presName="Name13" presStyleLbl="parChTrans1D2" presStyleIdx="8" presStyleCnt="9"/>
      <dgm:spPr/>
      <dgm:t>
        <a:bodyPr/>
        <a:lstStyle/>
        <a:p>
          <a:endParaRPr lang="id-ID"/>
        </a:p>
      </dgm:t>
    </dgm:pt>
    <dgm:pt modelId="{3108A51D-7532-4D85-88F5-E92E8EE0164A}" type="pres">
      <dgm:prSet presAssocID="{A7520532-FA74-4475-B8EA-F63F37973902}" presName="childText" presStyleLbl="bgAcc1" presStyleIdx="8" presStyleCnt="9" custLinFactNeighborX="-2317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6D151A3-11EE-4132-9787-E2AB0E4D7C97}" type="presOf" srcId="{E281E5A1-E976-4957-B0E1-6116C8699786}" destId="{5005DAE3-91FD-423A-84D4-4B3F305B1744}" srcOrd="0" destOrd="0" presId="urn:microsoft.com/office/officeart/2005/8/layout/hierarchy3"/>
    <dgm:cxn modelId="{71A3640B-0405-4F7E-A929-C57431EDBE22}" srcId="{4E54407E-13F2-4281-9925-7D851FAB1BF7}" destId="{E281E5A1-E976-4957-B0E1-6116C8699786}" srcOrd="2" destOrd="0" parTransId="{E11E686B-906B-43D3-BEA7-A05CFA3873BA}" sibTransId="{A559E646-B814-473C-8948-C864F6704445}"/>
    <dgm:cxn modelId="{E2E8CB58-C84C-4BF2-82CF-789B09E4E666}" type="presOf" srcId="{8985C8E5-E2CD-44E8-BF94-BA5885546CF4}" destId="{01BBE3E1-1369-432C-B187-D74BF2199E6A}" srcOrd="0" destOrd="0" presId="urn:microsoft.com/office/officeart/2005/8/layout/hierarchy3"/>
    <dgm:cxn modelId="{2F5A69E1-4953-4CCA-9B8B-65D1D09E2EBA}" srcId="{4E54407E-13F2-4281-9925-7D851FAB1BF7}" destId="{7DCF6091-B551-4A34-9440-9649FE54DFEF}" srcOrd="0" destOrd="0" parTransId="{083E1C5E-FA8B-4403-8CBE-382BDC51D066}" sibTransId="{6AF6F01B-8D10-44B8-9CED-63F54188AE34}"/>
    <dgm:cxn modelId="{8D56F50B-CC6B-4D51-B5A1-1A785FA14BEA}" type="presOf" srcId="{1A39B516-BF8C-4E29-924F-4E9A5E7376C7}" destId="{0E918BBF-3839-4C05-B498-BE526D18BB56}" srcOrd="0" destOrd="0" presId="urn:microsoft.com/office/officeart/2005/8/layout/hierarchy3"/>
    <dgm:cxn modelId="{62E8F2FA-C1A4-4E0A-89ED-AEE0F615E987}" type="presOf" srcId="{0C2CF7D0-5460-483D-8DA3-FA273A536C4C}" destId="{1FA14ABB-DABD-48FC-93F5-9631264C4673}" srcOrd="1" destOrd="0" presId="urn:microsoft.com/office/officeart/2005/8/layout/hierarchy3"/>
    <dgm:cxn modelId="{6B4D5454-F83B-4CF3-84A0-7BBDDEC182F8}" srcId="{0C2CF7D0-5460-483D-8DA3-FA273A536C4C}" destId="{8985C8E5-E2CD-44E8-BF94-BA5885546CF4}" srcOrd="0" destOrd="0" parTransId="{73842AAC-C600-4701-AF8A-770B59EDC9D2}" sibTransId="{177AD485-0E38-4761-97B6-32B41B5A51DC}"/>
    <dgm:cxn modelId="{E40AF728-560E-423D-87CD-7FC149E8E2AC}" srcId="{9A54A687-CA5C-48AF-84BB-59E2430052FC}" destId="{C2793648-11EA-4B76-9F39-FAF0F9989CB2}" srcOrd="1" destOrd="0" parTransId="{E548589C-2E33-4A0F-A3FD-7D3A773E5E39}" sibTransId="{7FD7E7F3-B37D-4B52-99E7-56BC46EB8728}"/>
    <dgm:cxn modelId="{64D3363D-9494-4AB9-80EC-FBAA6BA54663}" srcId="{4E54407E-13F2-4281-9925-7D851FAB1BF7}" destId="{B2C3FB76-81C5-4CF9-8413-BEA8830A34B2}" srcOrd="3" destOrd="0" parTransId="{0BCA6B84-BC97-4BBB-B858-55DED11357D8}" sibTransId="{95F4D092-6C89-40F6-9D2F-F19E3DBCA0AD}"/>
    <dgm:cxn modelId="{AAE50F6E-5DA3-4B00-9F6E-240344113968}" type="presOf" srcId="{7DCF6091-B551-4A34-9440-9649FE54DFEF}" destId="{0B26F44A-A668-4B56-A436-6484129928D9}" srcOrd="0" destOrd="0" presId="urn:microsoft.com/office/officeart/2005/8/layout/hierarchy3"/>
    <dgm:cxn modelId="{23F6EA5D-8380-4EF9-9281-AFD635A28C54}" type="presOf" srcId="{455F349E-4116-4222-96C1-1F61D8F27064}" destId="{3DDC628C-3833-43BA-B521-2D366CBB2159}" srcOrd="0" destOrd="0" presId="urn:microsoft.com/office/officeart/2005/8/layout/hierarchy3"/>
    <dgm:cxn modelId="{8F26D949-DCFC-429A-9D63-236A33AA90BF}" type="presOf" srcId="{68579696-3247-4E46-9F85-A43436A2A658}" destId="{A0D7A6D1-80E2-4BBF-8FB2-35164487161C}" srcOrd="0" destOrd="0" presId="urn:microsoft.com/office/officeart/2005/8/layout/hierarchy3"/>
    <dgm:cxn modelId="{D58B6DDB-8310-45D3-8F08-2B16A74A37BC}" type="presOf" srcId="{0BCA6B84-BC97-4BBB-B858-55DED11357D8}" destId="{02C8CE59-D869-4818-B1AF-1DD078593E71}" srcOrd="0" destOrd="0" presId="urn:microsoft.com/office/officeart/2005/8/layout/hierarchy3"/>
    <dgm:cxn modelId="{B06C0775-9137-474B-9A9C-740F550DE67D}" srcId="{72B86FC2-F8C4-474B-B4EF-466395F49197}" destId="{9A54A687-CA5C-48AF-84BB-59E2430052FC}" srcOrd="0" destOrd="0" parTransId="{8C806C69-CB16-464C-8714-B104ECB744CE}" sibTransId="{2BF4E9D8-6CFD-46FC-A27B-51F8FB3011C4}"/>
    <dgm:cxn modelId="{30DDE6DF-05CD-40BD-AAC3-77C27B23C035}" srcId="{4E54407E-13F2-4281-9925-7D851FAB1BF7}" destId="{68579696-3247-4E46-9F85-A43436A2A658}" srcOrd="1" destOrd="0" parTransId="{D974D95B-A51B-439E-A641-0C26C5D51984}" sibTransId="{D644FE90-C7EF-437C-AEAE-1186FC58F561}"/>
    <dgm:cxn modelId="{E5BEC615-55B0-4A26-A847-09A18ECBF627}" type="presOf" srcId="{9A54A687-CA5C-48AF-84BB-59E2430052FC}" destId="{3E8E6874-AC59-4710-BDC4-A975DFA9CE87}" srcOrd="0" destOrd="0" presId="urn:microsoft.com/office/officeart/2005/8/layout/hierarchy3"/>
    <dgm:cxn modelId="{6C850C52-8B5B-4B8E-AA4E-15BE717F20DF}" srcId="{9A54A687-CA5C-48AF-84BB-59E2430052FC}" destId="{1A39B516-BF8C-4E29-924F-4E9A5E7376C7}" srcOrd="0" destOrd="0" parTransId="{2FCD0974-D775-406D-84AE-AD5EC4493123}" sibTransId="{2C10AB68-2A53-45E5-B997-B0C82FD6C423}"/>
    <dgm:cxn modelId="{572F3DCB-2173-4BD2-8C06-CC3ABDD16F3A}" srcId="{72B86FC2-F8C4-474B-B4EF-466395F49197}" destId="{4E54407E-13F2-4281-9925-7D851FAB1BF7}" srcOrd="1" destOrd="0" parTransId="{7B287C6E-6C7B-43AD-8E8C-3BFA22E49EFD}" sibTransId="{5726248F-D7C3-47EC-BF6C-689C4423D3BF}"/>
    <dgm:cxn modelId="{499292B4-A4BF-4201-9DA1-4B7F5AE70349}" srcId="{72B86FC2-F8C4-474B-B4EF-466395F49197}" destId="{0C2CF7D0-5460-483D-8DA3-FA273A536C4C}" srcOrd="2" destOrd="0" parTransId="{B3BBB7A6-9C70-42B9-A967-D60D21849B4A}" sibTransId="{B7F4C8A0-9BB1-4E55-B4CC-BC6C15F7175E}"/>
    <dgm:cxn modelId="{96BD17A0-D2A9-4F39-A60B-87F92B059723}" type="presOf" srcId="{9A54A687-CA5C-48AF-84BB-59E2430052FC}" destId="{DF3124C0-60A4-4839-9B21-1FB78EA57649}" srcOrd="1" destOrd="0" presId="urn:microsoft.com/office/officeart/2005/8/layout/hierarchy3"/>
    <dgm:cxn modelId="{D431343E-782C-4EC1-90B4-557081C4A02C}" type="presOf" srcId="{D974D95B-A51B-439E-A641-0C26C5D51984}" destId="{8D3DC925-228B-47FA-BAA1-AAAAB2E905E6}" srcOrd="0" destOrd="0" presId="urn:microsoft.com/office/officeart/2005/8/layout/hierarchy3"/>
    <dgm:cxn modelId="{BA1E275C-7334-4D82-BF23-F729E33D5252}" type="presOf" srcId="{B2C3FB76-81C5-4CF9-8413-BEA8830A34B2}" destId="{1FED9CD6-2623-4605-86F0-941903CA054B}" srcOrd="0" destOrd="0" presId="urn:microsoft.com/office/officeart/2005/8/layout/hierarchy3"/>
    <dgm:cxn modelId="{C07C168F-429D-4025-9406-E528DAE89010}" type="presOf" srcId="{083E1C5E-FA8B-4403-8CBE-382BDC51D066}" destId="{E18D9164-3850-4165-A891-8B4FDB64D560}" srcOrd="0" destOrd="0" presId="urn:microsoft.com/office/officeart/2005/8/layout/hierarchy3"/>
    <dgm:cxn modelId="{DEAAFD1D-C330-46CF-8C11-ACB5F92881E3}" srcId="{0C2CF7D0-5460-483D-8DA3-FA273A536C4C}" destId="{A7520532-FA74-4475-B8EA-F63F37973902}" srcOrd="1" destOrd="0" parTransId="{455F349E-4116-4222-96C1-1F61D8F27064}" sibTransId="{B5F497EF-7787-43A6-8626-9F9B07E7BF65}"/>
    <dgm:cxn modelId="{1F3627F3-BB68-4B49-9B1F-DA8EBC16082E}" type="presOf" srcId="{C2793648-11EA-4B76-9F39-FAF0F9989CB2}" destId="{980A2FEB-8AAE-4FA4-A80F-28B6AA271A9B}" srcOrd="0" destOrd="0" presId="urn:microsoft.com/office/officeart/2005/8/layout/hierarchy3"/>
    <dgm:cxn modelId="{0625FB6B-3C83-4F7C-B0D4-4A0C1E8D6AD8}" type="presOf" srcId="{73842AAC-C600-4701-AF8A-770B59EDC9D2}" destId="{0D7C250F-4897-4865-A254-4BC287EB9989}" srcOrd="0" destOrd="0" presId="urn:microsoft.com/office/officeart/2005/8/layout/hierarchy3"/>
    <dgm:cxn modelId="{A0864785-CC51-43D6-8831-82BDBD94A1B8}" srcId="{4E54407E-13F2-4281-9925-7D851FAB1BF7}" destId="{F4297E14-6266-4EB3-BECE-537F87EF25E8}" srcOrd="4" destOrd="0" parTransId="{5D8BC8D3-818F-4F15-909D-C108A3AC8207}" sibTransId="{D746AF29-F975-4575-9188-60B528A935BD}"/>
    <dgm:cxn modelId="{00F1E481-6A3B-41B1-8795-78C5DA9E445F}" type="presOf" srcId="{A7520532-FA74-4475-B8EA-F63F37973902}" destId="{3108A51D-7532-4D85-88F5-E92E8EE0164A}" srcOrd="0" destOrd="0" presId="urn:microsoft.com/office/officeart/2005/8/layout/hierarchy3"/>
    <dgm:cxn modelId="{5B5B342A-5D18-486A-8CF1-54FC291776E5}" type="presOf" srcId="{2FCD0974-D775-406D-84AE-AD5EC4493123}" destId="{7266C3D4-621D-40DB-AB7B-3749D14FF092}" srcOrd="0" destOrd="0" presId="urn:microsoft.com/office/officeart/2005/8/layout/hierarchy3"/>
    <dgm:cxn modelId="{E47E912B-E7E9-4339-935C-9B62B31F4407}" type="presOf" srcId="{4E54407E-13F2-4281-9925-7D851FAB1BF7}" destId="{5177FC38-2BCB-41CF-B58E-575B51A6B6A1}" srcOrd="0" destOrd="0" presId="urn:microsoft.com/office/officeart/2005/8/layout/hierarchy3"/>
    <dgm:cxn modelId="{DFA663EA-B589-4A47-AAE3-59DFE1278710}" type="presOf" srcId="{5D8BC8D3-818F-4F15-909D-C108A3AC8207}" destId="{C0FBBFB8-BF62-47B3-BBAE-A1CDCAA38373}" srcOrd="0" destOrd="0" presId="urn:microsoft.com/office/officeart/2005/8/layout/hierarchy3"/>
    <dgm:cxn modelId="{DF8B190C-EDD7-4BF4-9461-67E37FB5305E}" type="presOf" srcId="{F4297E14-6266-4EB3-BECE-537F87EF25E8}" destId="{68656B13-47C4-4981-AD4A-913249564177}" srcOrd="0" destOrd="0" presId="urn:microsoft.com/office/officeart/2005/8/layout/hierarchy3"/>
    <dgm:cxn modelId="{79739811-8D5C-4164-8C1E-B1F218F2476D}" type="presOf" srcId="{E11E686B-906B-43D3-BEA7-A05CFA3873BA}" destId="{AE97ED63-D6EA-4D34-A24E-D4DFC6F287CD}" srcOrd="0" destOrd="0" presId="urn:microsoft.com/office/officeart/2005/8/layout/hierarchy3"/>
    <dgm:cxn modelId="{910CD700-13A1-4DD6-9A02-F4D93817017F}" type="presOf" srcId="{0C2CF7D0-5460-483D-8DA3-FA273A536C4C}" destId="{EE7E0E22-D38F-48F0-AAC5-B862F1923AE3}" srcOrd="0" destOrd="0" presId="urn:microsoft.com/office/officeart/2005/8/layout/hierarchy3"/>
    <dgm:cxn modelId="{30B3AF68-F937-4658-B94E-24DBFEB3168E}" type="presOf" srcId="{72B86FC2-F8C4-474B-B4EF-466395F49197}" destId="{0DC6A4A5-7692-4CAC-98E5-CB8A43B91B60}" srcOrd="0" destOrd="0" presId="urn:microsoft.com/office/officeart/2005/8/layout/hierarchy3"/>
    <dgm:cxn modelId="{06B4769F-1B5D-44FA-B872-51C126EE4B31}" type="presOf" srcId="{4E54407E-13F2-4281-9925-7D851FAB1BF7}" destId="{9FEC52AD-4D8E-4936-B48D-323E125B967A}" srcOrd="1" destOrd="0" presId="urn:microsoft.com/office/officeart/2005/8/layout/hierarchy3"/>
    <dgm:cxn modelId="{91E43687-B49B-4316-B072-5DF35CDA79E8}" type="presOf" srcId="{E548589C-2E33-4A0F-A3FD-7D3A773E5E39}" destId="{CFB57F86-31BA-450D-8256-7F7B5D3DB0C0}" srcOrd="0" destOrd="0" presId="urn:microsoft.com/office/officeart/2005/8/layout/hierarchy3"/>
    <dgm:cxn modelId="{E8F42B70-48B9-4D3E-99CD-C9C61B679B2B}" type="presParOf" srcId="{0DC6A4A5-7692-4CAC-98E5-CB8A43B91B60}" destId="{5781A825-72B6-443D-B33C-FDF0444ECD8C}" srcOrd="0" destOrd="0" presId="urn:microsoft.com/office/officeart/2005/8/layout/hierarchy3"/>
    <dgm:cxn modelId="{DAC206CE-1B1C-451B-BC8F-F64CB117022C}" type="presParOf" srcId="{5781A825-72B6-443D-B33C-FDF0444ECD8C}" destId="{E77FA43E-5F27-4219-A7BA-6F9A9C55820A}" srcOrd="0" destOrd="0" presId="urn:microsoft.com/office/officeart/2005/8/layout/hierarchy3"/>
    <dgm:cxn modelId="{2C5D7997-3FDB-4AC4-8080-7B1040B7FF18}" type="presParOf" srcId="{E77FA43E-5F27-4219-A7BA-6F9A9C55820A}" destId="{3E8E6874-AC59-4710-BDC4-A975DFA9CE87}" srcOrd="0" destOrd="0" presId="urn:microsoft.com/office/officeart/2005/8/layout/hierarchy3"/>
    <dgm:cxn modelId="{08EC41E0-7FFB-4E7F-B103-A12DAB30032D}" type="presParOf" srcId="{E77FA43E-5F27-4219-A7BA-6F9A9C55820A}" destId="{DF3124C0-60A4-4839-9B21-1FB78EA57649}" srcOrd="1" destOrd="0" presId="urn:microsoft.com/office/officeart/2005/8/layout/hierarchy3"/>
    <dgm:cxn modelId="{AAEAE189-6EFF-46C7-A61E-0C6D48938EAC}" type="presParOf" srcId="{5781A825-72B6-443D-B33C-FDF0444ECD8C}" destId="{C4401B5A-8E79-4A4C-9D0D-A2B4B5F22D09}" srcOrd="1" destOrd="0" presId="urn:microsoft.com/office/officeart/2005/8/layout/hierarchy3"/>
    <dgm:cxn modelId="{09147D91-0E2B-4BCE-AA97-1507CF28965D}" type="presParOf" srcId="{C4401B5A-8E79-4A4C-9D0D-A2B4B5F22D09}" destId="{7266C3D4-621D-40DB-AB7B-3749D14FF092}" srcOrd="0" destOrd="0" presId="urn:microsoft.com/office/officeart/2005/8/layout/hierarchy3"/>
    <dgm:cxn modelId="{0D14E8D1-4E8A-45B8-93F6-BFA893828EB3}" type="presParOf" srcId="{C4401B5A-8E79-4A4C-9D0D-A2B4B5F22D09}" destId="{0E918BBF-3839-4C05-B498-BE526D18BB56}" srcOrd="1" destOrd="0" presId="urn:microsoft.com/office/officeart/2005/8/layout/hierarchy3"/>
    <dgm:cxn modelId="{48BC1A13-DFAE-4837-A7FC-6079B8E9989D}" type="presParOf" srcId="{C4401B5A-8E79-4A4C-9D0D-A2B4B5F22D09}" destId="{CFB57F86-31BA-450D-8256-7F7B5D3DB0C0}" srcOrd="2" destOrd="0" presId="urn:microsoft.com/office/officeart/2005/8/layout/hierarchy3"/>
    <dgm:cxn modelId="{E8D84CE7-D242-4106-9511-56395E936825}" type="presParOf" srcId="{C4401B5A-8E79-4A4C-9D0D-A2B4B5F22D09}" destId="{980A2FEB-8AAE-4FA4-A80F-28B6AA271A9B}" srcOrd="3" destOrd="0" presId="urn:microsoft.com/office/officeart/2005/8/layout/hierarchy3"/>
    <dgm:cxn modelId="{772F69CD-4417-46AA-896E-7F590D358E4D}" type="presParOf" srcId="{0DC6A4A5-7692-4CAC-98E5-CB8A43B91B60}" destId="{4A6BCB28-9B69-444D-A977-544B315B23F4}" srcOrd="1" destOrd="0" presId="urn:microsoft.com/office/officeart/2005/8/layout/hierarchy3"/>
    <dgm:cxn modelId="{899695D7-80E9-48D9-AE74-04D1835F527F}" type="presParOf" srcId="{4A6BCB28-9B69-444D-A977-544B315B23F4}" destId="{9C7F2003-C0E9-4021-9407-0BD12C4906FE}" srcOrd="0" destOrd="0" presId="urn:microsoft.com/office/officeart/2005/8/layout/hierarchy3"/>
    <dgm:cxn modelId="{957A49A6-58B1-45E4-A038-F9AA5A44D807}" type="presParOf" srcId="{9C7F2003-C0E9-4021-9407-0BD12C4906FE}" destId="{5177FC38-2BCB-41CF-B58E-575B51A6B6A1}" srcOrd="0" destOrd="0" presId="urn:microsoft.com/office/officeart/2005/8/layout/hierarchy3"/>
    <dgm:cxn modelId="{0D56EB9E-4845-4FB1-9C86-BE67B77AA5F0}" type="presParOf" srcId="{9C7F2003-C0E9-4021-9407-0BD12C4906FE}" destId="{9FEC52AD-4D8E-4936-B48D-323E125B967A}" srcOrd="1" destOrd="0" presId="urn:microsoft.com/office/officeart/2005/8/layout/hierarchy3"/>
    <dgm:cxn modelId="{E28C3CBF-BC0F-4E19-93D3-37FD3429573C}" type="presParOf" srcId="{4A6BCB28-9B69-444D-A977-544B315B23F4}" destId="{DD176464-59ED-462E-94B3-97CB49D4FEA1}" srcOrd="1" destOrd="0" presId="urn:microsoft.com/office/officeart/2005/8/layout/hierarchy3"/>
    <dgm:cxn modelId="{880DFFAD-D1CA-4749-A31F-FA64E59FED3F}" type="presParOf" srcId="{DD176464-59ED-462E-94B3-97CB49D4FEA1}" destId="{E18D9164-3850-4165-A891-8B4FDB64D560}" srcOrd="0" destOrd="0" presId="urn:microsoft.com/office/officeart/2005/8/layout/hierarchy3"/>
    <dgm:cxn modelId="{67316CAD-C67F-4440-8E1B-FB221C825A17}" type="presParOf" srcId="{DD176464-59ED-462E-94B3-97CB49D4FEA1}" destId="{0B26F44A-A668-4B56-A436-6484129928D9}" srcOrd="1" destOrd="0" presId="urn:microsoft.com/office/officeart/2005/8/layout/hierarchy3"/>
    <dgm:cxn modelId="{736E25E2-3EDB-4368-A9E9-6534DC36C857}" type="presParOf" srcId="{DD176464-59ED-462E-94B3-97CB49D4FEA1}" destId="{8D3DC925-228B-47FA-BAA1-AAAAB2E905E6}" srcOrd="2" destOrd="0" presId="urn:microsoft.com/office/officeart/2005/8/layout/hierarchy3"/>
    <dgm:cxn modelId="{98DD20CF-8C37-4A18-A99C-013BC663605D}" type="presParOf" srcId="{DD176464-59ED-462E-94B3-97CB49D4FEA1}" destId="{A0D7A6D1-80E2-4BBF-8FB2-35164487161C}" srcOrd="3" destOrd="0" presId="urn:microsoft.com/office/officeart/2005/8/layout/hierarchy3"/>
    <dgm:cxn modelId="{7F65C93E-26AF-4F28-BDC9-5F54B33A4D8C}" type="presParOf" srcId="{DD176464-59ED-462E-94B3-97CB49D4FEA1}" destId="{AE97ED63-D6EA-4D34-A24E-D4DFC6F287CD}" srcOrd="4" destOrd="0" presId="urn:microsoft.com/office/officeart/2005/8/layout/hierarchy3"/>
    <dgm:cxn modelId="{0C2F6D98-AB4A-4CC6-9B1F-2A3B2D6CD00A}" type="presParOf" srcId="{DD176464-59ED-462E-94B3-97CB49D4FEA1}" destId="{5005DAE3-91FD-423A-84D4-4B3F305B1744}" srcOrd="5" destOrd="0" presId="urn:microsoft.com/office/officeart/2005/8/layout/hierarchy3"/>
    <dgm:cxn modelId="{2F47551C-ED67-4149-9060-39C9FC10F1C2}" type="presParOf" srcId="{DD176464-59ED-462E-94B3-97CB49D4FEA1}" destId="{02C8CE59-D869-4818-B1AF-1DD078593E71}" srcOrd="6" destOrd="0" presId="urn:microsoft.com/office/officeart/2005/8/layout/hierarchy3"/>
    <dgm:cxn modelId="{B7559FF0-E7E4-4FF8-A9DF-EC06ABA94E45}" type="presParOf" srcId="{DD176464-59ED-462E-94B3-97CB49D4FEA1}" destId="{1FED9CD6-2623-4605-86F0-941903CA054B}" srcOrd="7" destOrd="0" presId="urn:microsoft.com/office/officeart/2005/8/layout/hierarchy3"/>
    <dgm:cxn modelId="{43183105-F494-471C-822E-DBF5C86E5460}" type="presParOf" srcId="{DD176464-59ED-462E-94B3-97CB49D4FEA1}" destId="{C0FBBFB8-BF62-47B3-BBAE-A1CDCAA38373}" srcOrd="8" destOrd="0" presId="urn:microsoft.com/office/officeart/2005/8/layout/hierarchy3"/>
    <dgm:cxn modelId="{2E608856-E1DF-4958-AB93-419D635E9A0A}" type="presParOf" srcId="{DD176464-59ED-462E-94B3-97CB49D4FEA1}" destId="{68656B13-47C4-4981-AD4A-913249564177}" srcOrd="9" destOrd="0" presId="urn:microsoft.com/office/officeart/2005/8/layout/hierarchy3"/>
    <dgm:cxn modelId="{60D5141A-9164-4BA6-8EFA-F731F7E965D6}" type="presParOf" srcId="{0DC6A4A5-7692-4CAC-98E5-CB8A43B91B60}" destId="{732C26A8-7D48-4517-A464-A56B1439F06F}" srcOrd="2" destOrd="0" presId="urn:microsoft.com/office/officeart/2005/8/layout/hierarchy3"/>
    <dgm:cxn modelId="{E87BA0F1-BA2D-4418-855D-E59D16E70F94}" type="presParOf" srcId="{732C26A8-7D48-4517-A464-A56B1439F06F}" destId="{DBE5DA4E-5F84-4DFE-83A1-25CBC0AD1383}" srcOrd="0" destOrd="0" presId="urn:microsoft.com/office/officeart/2005/8/layout/hierarchy3"/>
    <dgm:cxn modelId="{0D69F959-A8D5-4259-B5B1-F02B82D64899}" type="presParOf" srcId="{DBE5DA4E-5F84-4DFE-83A1-25CBC0AD1383}" destId="{EE7E0E22-D38F-48F0-AAC5-B862F1923AE3}" srcOrd="0" destOrd="0" presId="urn:microsoft.com/office/officeart/2005/8/layout/hierarchy3"/>
    <dgm:cxn modelId="{0B8B3253-1E23-4A46-9182-4C4C22E6D358}" type="presParOf" srcId="{DBE5DA4E-5F84-4DFE-83A1-25CBC0AD1383}" destId="{1FA14ABB-DABD-48FC-93F5-9631264C4673}" srcOrd="1" destOrd="0" presId="urn:microsoft.com/office/officeart/2005/8/layout/hierarchy3"/>
    <dgm:cxn modelId="{01433F44-2BF0-4550-A150-5EFA846CC0A4}" type="presParOf" srcId="{732C26A8-7D48-4517-A464-A56B1439F06F}" destId="{4C174042-9B42-45E0-83BC-2036E3FE2C2C}" srcOrd="1" destOrd="0" presId="urn:microsoft.com/office/officeart/2005/8/layout/hierarchy3"/>
    <dgm:cxn modelId="{7E52F584-B21E-4E79-84BB-4A88CE0BD3CB}" type="presParOf" srcId="{4C174042-9B42-45E0-83BC-2036E3FE2C2C}" destId="{0D7C250F-4897-4865-A254-4BC287EB9989}" srcOrd="0" destOrd="0" presId="urn:microsoft.com/office/officeart/2005/8/layout/hierarchy3"/>
    <dgm:cxn modelId="{B46A9676-6E51-4F9F-AEAF-134AE69DC2D8}" type="presParOf" srcId="{4C174042-9B42-45E0-83BC-2036E3FE2C2C}" destId="{01BBE3E1-1369-432C-B187-D74BF2199E6A}" srcOrd="1" destOrd="0" presId="urn:microsoft.com/office/officeart/2005/8/layout/hierarchy3"/>
    <dgm:cxn modelId="{B3B80EED-220E-4CA2-BB80-A54ED8B7F3DB}" type="presParOf" srcId="{4C174042-9B42-45E0-83BC-2036E3FE2C2C}" destId="{3DDC628C-3833-43BA-B521-2D366CBB2159}" srcOrd="2" destOrd="0" presId="urn:microsoft.com/office/officeart/2005/8/layout/hierarchy3"/>
    <dgm:cxn modelId="{5DC48C06-E3C5-4365-8DFD-D16FC64CDAB4}" type="presParOf" srcId="{4C174042-9B42-45E0-83BC-2036E3FE2C2C}" destId="{3108A51D-7532-4D85-88F5-E92E8EE0164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CE3B4A-31DD-498F-8905-30E3D46BF037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2C350C1B-AE64-4864-AD12-A97DB103C907}">
      <dgm:prSet phldrT="[Text]"/>
      <dgm:spPr/>
      <dgm:t>
        <a:bodyPr/>
        <a:lstStyle/>
        <a:p>
          <a:r>
            <a:rPr lang="id-ID" b="1" dirty="0" smtClean="0"/>
            <a:t>Jaringan penyambung padat teratur</a:t>
          </a:r>
          <a:endParaRPr lang="id-ID" b="1" dirty="0"/>
        </a:p>
      </dgm:t>
    </dgm:pt>
    <dgm:pt modelId="{A96F4A92-6ABA-46AF-B23F-D6C28B7BC331}" type="parTrans" cxnId="{8AAA9404-5815-4B79-A4D1-33C1547C75FE}">
      <dgm:prSet/>
      <dgm:spPr/>
      <dgm:t>
        <a:bodyPr/>
        <a:lstStyle/>
        <a:p>
          <a:endParaRPr lang="id-ID"/>
        </a:p>
      </dgm:t>
    </dgm:pt>
    <dgm:pt modelId="{7530638E-326F-4E66-B5DE-CFD5F560E46D}" type="sibTrans" cxnId="{8AAA9404-5815-4B79-A4D1-33C1547C75FE}">
      <dgm:prSet/>
      <dgm:spPr/>
      <dgm:t>
        <a:bodyPr/>
        <a:lstStyle/>
        <a:p>
          <a:endParaRPr lang="id-ID"/>
        </a:p>
      </dgm:t>
    </dgm:pt>
    <dgm:pt modelId="{3FFC330D-9B53-41F3-AF9B-66E21DDDB893}">
      <dgm:prSet phldrT="[Text]"/>
      <dgm:spPr/>
      <dgm:t>
        <a:bodyPr/>
        <a:lstStyle/>
        <a:p>
          <a:r>
            <a:rPr lang="id-ID" dirty="0" smtClean="0"/>
            <a:t>Serabut kolagen yang besar tersusun sejajar secara teratur, padat,  dengan arah memanjang, dan diliputi oleh membran</a:t>
          </a:r>
          <a:endParaRPr lang="id-ID" dirty="0"/>
        </a:p>
      </dgm:t>
    </dgm:pt>
    <dgm:pt modelId="{781E364D-C2DA-4F75-ACA5-A6D36E6821AE}" type="parTrans" cxnId="{2B22A00A-E546-42C6-B747-A2D78D7B5A87}">
      <dgm:prSet/>
      <dgm:spPr/>
      <dgm:t>
        <a:bodyPr/>
        <a:lstStyle/>
        <a:p>
          <a:endParaRPr lang="id-ID"/>
        </a:p>
      </dgm:t>
    </dgm:pt>
    <dgm:pt modelId="{2E240BE6-D68B-4453-A765-CF9F9640E787}" type="sibTrans" cxnId="{2B22A00A-E546-42C6-B747-A2D78D7B5A87}">
      <dgm:prSet/>
      <dgm:spPr/>
      <dgm:t>
        <a:bodyPr/>
        <a:lstStyle/>
        <a:p>
          <a:endParaRPr lang="id-ID"/>
        </a:p>
      </dgm:t>
    </dgm:pt>
    <dgm:pt modelId="{EB02B8D4-93A5-47A7-8668-D9F331B74AEA}">
      <dgm:prSet phldrT="[Text]"/>
      <dgm:spPr/>
      <dgm:t>
        <a:bodyPr/>
        <a:lstStyle/>
        <a:p>
          <a:r>
            <a:rPr lang="id-ID" dirty="0" smtClean="0"/>
            <a:t>Dapat dijumpai pada tendon, ligamen, dan fasia pada berkas otot.</a:t>
          </a:r>
          <a:endParaRPr lang="id-ID" dirty="0"/>
        </a:p>
      </dgm:t>
    </dgm:pt>
    <dgm:pt modelId="{E83A1354-14A2-4B3C-95B4-8F73ACED704A}" type="parTrans" cxnId="{C0716052-F86C-4A59-A2D6-608DD658D3F0}">
      <dgm:prSet/>
      <dgm:spPr/>
      <dgm:t>
        <a:bodyPr/>
        <a:lstStyle/>
        <a:p>
          <a:endParaRPr lang="id-ID"/>
        </a:p>
      </dgm:t>
    </dgm:pt>
    <dgm:pt modelId="{5615846F-A998-456C-B8EE-09C63DFE24D7}" type="sibTrans" cxnId="{C0716052-F86C-4A59-A2D6-608DD658D3F0}">
      <dgm:prSet/>
      <dgm:spPr/>
      <dgm:t>
        <a:bodyPr/>
        <a:lstStyle/>
        <a:p>
          <a:endParaRPr lang="id-ID"/>
        </a:p>
      </dgm:t>
    </dgm:pt>
    <dgm:pt modelId="{D188E305-A55C-4FC9-8B28-C5A2459BEC33}">
      <dgm:prSet phldrT="[Text]"/>
      <dgm:spPr/>
      <dgm:t>
        <a:bodyPr/>
        <a:lstStyle/>
        <a:p>
          <a:r>
            <a:rPr lang="id-ID" b="1" dirty="0" smtClean="0"/>
            <a:t>Jaringan penyambung padat tidak teratur</a:t>
          </a:r>
          <a:endParaRPr lang="id-ID" b="1" dirty="0"/>
        </a:p>
      </dgm:t>
    </dgm:pt>
    <dgm:pt modelId="{BC51DA2B-4037-4A38-BECD-069D7F6F8EFC}" type="parTrans" cxnId="{91DEC9F5-786A-46FB-8ADF-E078567F34F4}">
      <dgm:prSet/>
      <dgm:spPr/>
      <dgm:t>
        <a:bodyPr/>
        <a:lstStyle/>
        <a:p>
          <a:endParaRPr lang="id-ID"/>
        </a:p>
      </dgm:t>
    </dgm:pt>
    <dgm:pt modelId="{3B35F4EC-A9FE-4B20-A5C4-C5AE27302230}" type="sibTrans" cxnId="{91DEC9F5-786A-46FB-8ADF-E078567F34F4}">
      <dgm:prSet/>
      <dgm:spPr/>
      <dgm:t>
        <a:bodyPr/>
        <a:lstStyle/>
        <a:p>
          <a:endParaRPr lang="id-ID"/>
        </a:p>
      </dgm:t>
    </dgm:pt>
    <dgm:pt modelId="{FF978264-6E9E-4BEC-8031-F0E424995C33}">
      <dgm:prSet phldrT="[Text]"/>
      <dgm:spPr/>
      <dgm:t>
        <a:bodyPr/>
        <a:lstStyle/>
        <a:p>
          <a:r>
            <a:rPr lang="id-ID" dirty="0" smtClean="0"/>
            <a:t>Serabut kolagen yang besar tersusun tidak beraturan dan membentuk anyaman jala</a:t>
          </a:r>
          <a:endParaRPr lang="id-ID" dirty="0"/>
        </a:p>
      </dgm:t>
    </dgm:pt>
    <dgm:pt modelId="{9E13EED9-410F-4CDE-9C0D-DDC0BCEED647}" type="parTrans" cxnId="{45C3AF78-755E-42CD-8E71-45C5135E3C00}">
      <dgm:prSet/>
      <dgm:spPr/>
      <dgm:t>
        <a:bodyPr/>
        <a:lstStyle/>
        <a:p>
          <a:endParaRPr lang="id-ID"/>
        </a:p>
      </dgm:t>
    </dgm:pt>
    <dgm:pt modelId="{91E10D71-E60C-4F3B-BC99-B2CD6F5AB545}" type="sibTrans" cxnId="{45C3AF78-755E-42CD-8E71-45C5135E3C00}">
      <dgm:prSet/>
      <dgm:spPr/>
      <dgm:t>
        <a:bodyPr/>
        <a:lstStyle/>
        <a:p>
          <a:endParaRPr lang="id-ID"/>
        </a:p>
      </dgm:t>
    </dgm:pt>
    <dgm:pt modelId="{18BB3518-122A-45C4-B45B-7164078546F6}">
      <dgm:prSet phldrT="[Text]"/>
      <dgm:spPr/>
      <dgm:t>
        <a:bodyPr/>
        <a:lstStyle/>
        <a:p>
          <a:r>
            <a:rPr lang="id-ID" dirty="0" smtClean="0"/>
            <a:t>Dapat dijumpai pada dermis atau kapsul suatu organ.</a:t>
          </a:r>
          <a:endParaRPr lang="id-ID" dirty="0"/>
        </a:p>
      </dgm:t>
    </dgm:pt>
    <dgm:pt modelId="{4BA25208-D657-4AEB-960B-09826EE6CF41}" type="parTrans" cxnId="{3483B7A9-830B-4196-9496-8019CE2CD94E}">
      <dgm:prSet/>
      <dgm:spPr/>
      <dgm:t>
        <a:bodyPr/>
        <a:lstStyle/>
        <a:p>
          <a:endParaRPr lang="id-ID"/>
        </a:p>
      </dgm:t>
    </dgm:pt>
    <dgm:pt modelId="{AD8816D7-0E63-421E-BA42-15069F52DFB8}" type="sibTrans" cxnId="{3483B7A9-830B-4196-9496-8019CE2CD94E}">
      <dgm:prSet/>
      <dgm:spPr/>
      <dgm:t>
        <a:bodyPr/>
        <a:lstStyle/>
        <a:p>
          <a:endParaRPr lang="id-ID"/>
        </a:p>
      </dgm:t>
    </dgm:pt>
    <dgm:pt modelId="{F415B731-6C43-4BCA-8406-F9F7D02DA548}" type="pres">
      <dgm:prSet presAssocID="{5DCE3B4A-31DD-498F-8905-30E3D46BF0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D1AA0A5-6613-4E78-B7F1-773678326752}" type="pres">
      <dgm:prSet presAssocID="{2C350C1B-AE64-4864-AD12-A97DB103C907}" presName="composite" presStyleCnt="0"/>
      <dgm:spPr/>
    </dgm:pt>
    <dgm:pt modelId="{B6C28118-F197-4549-8C94-6C384ABAB484}" type="pres">
      <dgm:prSet presAssocID="{2C350C1B-AE64-4864-AD12-A97DB103C90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6615102-6ACD-466A-B6F8-9AB5A1B7CCA2}" type="pres">
      <dgm:prSet presAssocID="{2C350C1B-AE64-4864-AD12-A97DB103C90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1BB24E-7D03-483B-B414-EADEFB1B1536}" type="pres">
      <dgm:prSet presAssocID="{7530638E-326F-4E66-B5DE-CFD5F560E46D}" presName="space" presStyleCnt="0"/>
      <dgm:spPr/>
    </dgm:pt>
    <dgm:pt modelId="{695A45D8-38DA-4608-8F0E-4859672F78A4}" type="pres">
      <dgm:prSet presAssocID="{D188E305-A55C-4FC9-8B28-C5A2459BEC33}" presName="composite" presStyleCnt="0"/>
      <dgm:spPr/>
    </dgm:pt>
    <dgm:pt modelId="{3E5F60C7-C998-4E1E-BE68-48187B4852A2}" type="pres">
      <dgm:prSet presAssocID="{D188E305-A55C-4FC9-8B28-C5A2459BEC3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6AFC81-5D4A-456A-A9D2-425B43AD9B04}" type="pres">
      <dgm:prSet presAssocID="{D188E305-A55C-4FC9-8B28-C5A2459BEC3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AAA9404-5815-4B79-A4D1-33C1547C75FE}" srcId="{5DCE3B4A-31DD-498F-8905-30E3D46BF037}" destId="{2C350C1B-AE64-4864-AD12-A97DB103C907}" srcOrd="0" destOrd="0" parTransId="{A96F4A92-6ABA-46AF-B23F-D6C28B7BC331}" sibTransId="{7530638E-326F-4E66-B5DE-CFD5F560E46D}"/>
    <dgm:cxn modelId="{60D096D8-359D-4444-AAD6-2C6F07450FE6}" type="presOf" srcId="{FF978264-6E9E-4BEC-8031-F0E424995C33}" destId="{B06AFC81-5D4A-456A-A9D2-425B43AD9B04}" srcOrd="0" destOrd="0" presId="urn:microsoft.com/office/officeart/2005/8/layout/hList1"/>
    <dgm:cxn modelId="{2B22A00A-E546-42C6-B747-A2D78D7B5A87}" srcId="{2C350C1B-AE64-4864-AD12-A97DB103C907}" destId="{3FFC330D-9B53-41F3-AF9B-66E21DDDB893}" srcOrd="0" destOrd="0" parTransId="{781E364D-C2DA-4F75-ACA5-A6D36E6821AE}" sibTransId="{2E240BE6-D68B-4453-A765-CF9F9640E787}"/>
    <dgm:cxn modelId="{4C1D504A-D9F5-4938-84B0-65E4694E2928}" type="presOf" srcId="{2C350C1B-AE64-4864-AD12-A97DB103C907}" destId="{B6C28118-F197-4549-8C94-6C384ABAB484}" srcOrd="0" destOrd="0" presId="urn:microsoft.com/office/officeart/2005/8/layout/hList1"/>
    <dgm:cxn modelId="{EE5BE073-D6E7-4B31-92B1-6DDD9CC0683A}" type="presOf" srcId="{3FFC330D-9B53-41F3-AF9B-66E21DDDB893}" destId="{F6615102-6ACD-466A-B6F8-9AB5A1B7CCA2}" srcOrd="0" destOrd="0" presId="urn:microsoft.com/office/officeart/2005/8/layout/hList1"/>
    <dgm:cxn modelId="{B5A2DBB6-636C-48BC-BE96-D93144B24366}" type="presOf" srcId="{18BB3518-122A-45C4-B45B-7164078546F6}" destId="{B06AFC81-5D4A-456A-A9D2-425B43AD9B04}" srcOrd="0" destOrd="1" presId="urn:microsoft.com/office/officeart/2005/8/layout/hList1"/>
    <dgm:cxn modelId="{45C3AF78-755E-42CD-8E71-45C5135E3C00}" srcId="{D188E305-A55C-4FC9-8B28-C5A2459BEC33}" destId="{FF978264-6E9E-4BEC-8031-F0E424995C33}" srcOrd="0" destOrd="0" parTransId="{9E13EED9-410F-4CDE-9C0D-DDC0BCEED647}" sibTransId="{91E10D71-E60C-4F3B-BC99-B2CD6F5AB545}"/>
    <dgm:cxn modelId="{D760388D-AF81-4BBC-99B6-268754744BF2}" type="presOf" srcId="{EB02B8D4-93A5-47A7-8668-D9F331B74AEA}" destId="{F6615102-6ACD-466A-B6F8-9AB5A1B7CCA2}" srcOrd="0" destOrd="1" presId="urn:microsoft.com/office/officeart/2005/8/layout/hList1"/>
    <dgm:cxn modelId="{507929FB-385A-426B-A7B3-9FEB6EE4BD08}" type="presOf" srcId="{5DCE3B4A-31DD-498F-8905-30E3D46BF037}" destId="{F415B731-6C43-4BCA-8406-F9F7D02DA548}" srcOrd="0" destOrd="0" presId="urn:microsoft.com/office/officeart/2005/8/layout/hList1"/>
    <dgm:cxn modelId="{3483B7A9-830B-4196-9496-8019CE2CD94E}" srcId="{D188E305-A55C-4FC9-8B28-C5A2459BEC33}" destId="{18BB3518-122A-45C4-B45B-7164078546F6}" srcOrd="1" destOrd="0" parTransId="{4BA25208-D657-4AEB-960B-09826EE6CF41}" sibTransId="{AD8816D7-0E63-421E-BA42-15069F52DFB8}"/>
    <dgm:cxn modelId="{C0716052-F86C-4A59-A2D6-608DD658D3F0}" srcId="{2C350C1B-AE64-4864-AD12-A97DB103C907}" destId="{EB02B8D4-93A5-47A7-8668-D9F331B74AEA}" srcOrd="1" destOrd="0" parTransId="{E83A1354-14A2-4B3C-95B4-8F73ACED704A}" sibTransId="{5615846F-A998-456C-B8EE-09C63DFE24D7}"/>
    <dgm:cxn modelId="{3B727723-FE2A-4BDC-B43E-25616970C792}" type="presOf" srcId="{D188E305-A55C-4FC9-8B28-C5A2459BEC33}" destId="{3E5F60C7-C998-4E1E-BE68-48187B4852A2}" srcOrd="0" destOrd="0" presId="urn:microsoft.com/office/officeart/2005/8/layout/hList1"/>
    <dgm:cxn modelId="{91DEC9F5-786A-46FB-8ADF-E078567F34F4}" srcId="{5DCE3B4A-31DD-498F-8905-30E3D46BF037}" destId="{D188E305-A55C-4FC9-8B28-C5A2459BEC33}" srcOrd="1" destOrd="0" parTransId="{BC51DA2B-4037-4A38-BECD-069D7F6F8EFC}" sibTransId="{3B35F4EC-A9FE-4B20-A5C4-C5AE27302230}"/>
    <dgm:cxn modelId="{C8E84A7D-E0CC-4690-B6C4-B47908A385EF}" type="presParOf" srcId="{F415B731-6C43-4BCA-8406-F9F7D02DA548}" destId="{5D1AA0A5-6613-4E78-B7F1-773678326752}" srcOrd="0" destOrd="0" presId="urn:microsoft.com/office/officeart/2005/8/layout/hList1"/>
    <dgm:cxn modelId="{22E54087-367B-4151-9D4D-7628630390CA}" type="presParOf" srcId="{5D1AA0A5-6613-4E78-B7F1-773678326752}" destId="{B6C28118-F197-4549-8C94-6C384ABAB484}" srcOrd="0" destOrd="0" presId="urn:microsoft.com/office/officeart/2005/8/layout/hList1"/>
    <dgm:cxn modelId="{BAD8A7C2-BF38-488C-B9FF-F3246EA04AF6}" type="presParOf" srcId="{5D1AA0A5-6613-4E78-B7F1-773678326752}" destId="{F6615102-6ACD-466A-B6F8-9AB5A1B7CCA2}" srcOrd="1" destOrd="0" presId="urn:microsoft.com/office/officeart/2005/8/layout/hList1"/>
    <dgm:cxn modelId="{F455D88C-FD82-4F33-889A-6AC3622BBE33}" type="presParOf" srcId="{F415B731-6C43-4BCA-8406-F9F7D02DA548}" destId="{471BB24E-7D03-483B-B414-EADEFB1B1536}" srcOrd="1" destOrd="0" presId="urn:microsoft.com/office/officeart/2005/8/layout/hList1"/>
    <dgm:cxn modelId="{1A0B8079-CB4E-4D4C-B96D-7C05DA2A6656}" type="presParOf" srcId="{F415B731-6C43-4BCA-8406-F9F7D02DA548}" destId="{695A45D8-38DA-4608-8F0E-4859672F78A4}" srcOrd="2" destOrd="0" presId="urn:microsoft.com/office/officeart/2005/8/layout/hList1"/>
    <dgm:cxn modelId="{4EAA3706-D672-4AD6-A37F-947064CE2FD0}" type="presParOf" srcId="{695A45D8-38DA-4608-8F0E-4859672F78A4}" destId="{3E5F60C7-C998-4E1E-BE68-48187B4852A2}" srcOrd="0" destOrd="0" presId="urn:microsoft.com/office/officeart/2005/8/layout/hList1"/>
    <dgm:cxn modelId="{88D59EAE-BF11-4077-A544-AE439E60FB85}" type="presParOf" srcId="{695A45D8-38DA-4608-8F0E-4859672F78A4}" destId="{B06AFC81-5D4A-456A-A9D2-425B43AD9B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BF6D33-4575-4341-9794-957AB1A9F6FF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41A05-425D-459D-BD6B-E75CB6D58944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1) Sel</a:t>
          </a:r>
          <a:endParaRPr lang="id-ID" sz="3700" kern="1200" dirty="0"/>
        </a:p>
      </dsp:txBody>
      <dsp:txXfrm>
        <a:off x="2743199" y="408582"/>
        <a:ext cx="2641600" cy="962025"/>
      </dsp:txXfrm>
    </dsp:sp>
    <dsp:sp modelId="{8564CD1B-820D-4DA9-B635-449C4A1083A9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2) Serabut</a:t>
          </a:r>
          <a:endParaRPr lang="id-ID" sz="3700" kern="1200" dirty="0"/>
        </a:p>
      </dsp:txBody>
      <dsp:txXfrm>
        <a:off x="2743199" y="1490860"/>
        <a:ext cx="2641600" cy="962025"/>
      </dsp:txXfrm>
    </dsp:sp>
    <dsp:sp modelId="{AB7E5807-264F-4D2F-A0CF-0416ECFC5B60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3) Zat dasar</a:t>
          </a:r>
          <a:endParaRPr lang="id-ID" sz="3700" kern="1200" dirty="0"/>
        </a:p>
      </dsp:txBody>
      <dsp:txXfrm>
        <a:off x="2743199" y="2573139"/>
        <a:ext cx="2641600" cy="96202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790A9C-56FB-4B25-A284-8761701C2D36}">
      <dsp:nvSpPr>
        <dsp:cNvPr id="0" name=""/>
        <dsp:cNvSpPr/>
      </dsp:nvSpPr>
      <dsp:spPr>
        <a:xfrm>
          <a:off x="3139548" y="496"/>
          <a:ext cx="4709323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Fibroblas</a:t>
          </a:r>
          <a:endParaRPr lang="id-ID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Sel lemak</a:t>
          </a:r>
          <a:endParaRPr lang="id-ID" sz="2500" kern="1200" dirty="0"/>
        </a:p>
      </dsp:txBody>
      <dsp:txXfrm>
        <a:off x="3139548" y="496"/>
        <a:ext cx="4709323" cy="1934765"/>
      </dsp:txXfrm>
    </dsp:sp>
    <dsp:sp modelId="{8D9AD330-F8BC-4A66-AD9B-87C203B58F7B}">
      <dsp:nvSpPr>
        <dsp:cNvPr id="0" name=""/>
        <dsp:cNvSpPr/>
      </dsp:nvSpPr>
      <dsp:spPr>
        <a:xfrm>
          <a:off x="0" y="496"/>
          <a:ext cx="3139548" cy="1934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Kelompok sel-sel yang menetap</a:t>
          </a:r>
          <a:endParaRPr lang="id-ID" sz="3800" kern="1200" dirty="0"/>
        </a:p>
      </dsp:txBody>
      <dsp:txXfrm>
        <a:off x="0" y="496"/>
        <a:ext cx="3139548" cy="1934765"/>
      </dsp:txXfrm>
    </dsp:sp>
    <dsp:sp modelId="{3B86EFCA-D347-45BD-A944-2864298524CA}">
      <dsp:nvSpPr>
        <dsp:cNvPr id="0" name=""/>
        <dsp:cNvSpPr/>
      </dsp:nvSpPr>
      <dsp:spPr>
        <a:xfrm>
          <a:off x="3139548" y="2128738"/>
          <a:ext cx="4709323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Makrofag	Sel plasma</a:t>
          </a:r>
          <a:endParaRPr lang="id-ID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Limfosit	Sel mast</a:t>
          </a:r>
          <a:endParaRPr lang="id-ID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Sel eosinofil	Sel retikulum</a:t>
          </a:r>
          <a:endParaRPr lang="id-ID" sz="2500" kern="1200" dirty="0"/>
        </a:p>
      </dsp:txBody>
      <dsp:txXfrm>
        <a:off x="3139548" y="2128738"/>
        <a:ext cx="4709323" cy="1934765"/>
      </dsp:txXfrm>
    </dsp:sp>
    <dsp:sp modelId="{39DBEEC8-C2F0-4582-8DD5-101FC3081FA2}">
      <dsp:nvSpPr>
        <dsp:cNvPr id="0" name=""/>
        <dsp:cNvSpPr/>
      </dsp:nvSpPr>
      <dsp:spPr>
        <a:xfrm>
          <a:off x="0" y="2128738"/>
          <a:ext cx="3139548" cy="19347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Kelompok sel tidak tetap</a:t>
          </a:r>
          <a:endParaRPr lang="id-ID" sz="3800" kern="1200" dirty="0"/>
        </a:p>
      </dsp:txBody>
      <dsp:txXfrm>
        <a:off x="0" y="2128738"/>
        <a:ext cx="3139548" cy="19347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9027A0-E231-4EC6-869A-DD14C6F1808E}">
      <dsp:nvSpPr>
        <dsp:cNvPr id="0" name=""/>
        <dsp:cNvSpPr/>
      </dsp:nvSpPr>
      <dsp:spPr>
        <a:xfrm rot="5400000">
          <a:off x="3707743" y="-1284588"/>
          <a:ext cx="2449162" cy="502327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Sel yang paling banyak dan menetap dalam jaringan ikat.</a:t>
          </a:r>
          <a:endParaRPr lang="id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Di dalam jaringan ikat yang matang, sel ini berbentuk pipih dengan ujung-ujung ramping, inti berbentuk oval dengan anak inti yang cukup banyak.</a:t>
          </a:r>
          <a:endParaRPr lang="id-ID" sz="2200" kern="1200" dirty="0"/>
        </a:p>
      </dsp:txBody>
      <dsp:txXfrm rot="5400000">
        <a:off x="3707743" y="-1284588"/>
        <a:ext cx="2449162" cy="5023278"/>
      </dsp:txXfrm>
    </dsp:sp>
    <dsp:sp modelId="{24C92747-CD80-4703-832F-214FC7A0A6C7}">
      <dsp:nvSpPr>
        <dsp:cNvPr id="0" name=""/>
        <dsp:cNvSpPr/>
      </dsp:nvSpPr>
      <dsp:spPr>
        <a:xfrm>
          <a:off x="404907" y="475034"/>
          <a:ext cx="2015778" cy="15040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Fibroblas</a:t>
          </a:r>
          <a:endParaRPr lang="id-ID" sz="3300" kern="1200" dirty="0"/>
        </a:p>
      </dsp:txBody>
      <dsp:txXfrm>
        <a:off x="404907" y="475034"/>
        <a:ext cx="2015778" cy="1504030"/>
      </dsp:txXfrm>
    </dsp:sp>
    <dsp:sp modelId="{0C09CF42-7908-49CC-96DF-1A22C1145797}">
      <dsp:nvSpPr>
        <dsp:cNvPr id="0" name=""/>
        <dsp:cNvSpPr/>
      </dsp:nvSpPr>
      <dsp:spPr>
        <a:xfrm rot="5400000">
          <a:off x="3707743" y="1317646"/>
          <a:ext cx="2449162" cy="5023278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Sel yang menetap dalam jaringan ikat.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Walaupun dinamakan sel lemak, tetapi tidak menyimpan lemak.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Sel berbentuk bulat atau oval, berukuran sangat besar, dan terdapat sitoplasma yang tipis.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Sel-sel ini tidak bergerak.</a:t>
          </a:r>
          <a:endParaRPr lang="id-ID" sz="2000" kern="1200" dirty="0"/>
        </a:p>
      </dsp:txBody>
      <dsp:txXfrm rot="5400000">
        <a:off x="3707743" y="1317646"/>
        <a:ext cx="2449162" cy="5023278"/>
      </dsp:txXfrm>
    </dsp:sp>
    <dsp:sp modelId="{839E162F-69B0-451D-9C1F-1175ED12C8A0}">
      <dsp:nvSpPr>
        <dsp:cNvPr id="0" name=""/>
        <dsp:cNvSpPr/>
      </dsp:nvSpPr>
      <dsp:spPr>
        <a:xfrm>
          <a:off x="404907" y="3077270"/>
          <a:ext cx="2015778" cy="150403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Sel lemak</a:t>
          </a:r>
          <a:endParaRPr lang="id-ID" sz="3300" kern="1200" dirty="0"/>
        </a:p>
      </dsp:txBody>
      <dsp:txXfrm>
        <a:off x="404907" y="3077270"/>
        <a:ext cx="2015778" cy="15040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9027A0-E231-4EC6-869A-DD14C6F1808E}">
      <dsp:nvSpPr>
        <dsp:cNvPr id="0" name=""/>
        <dsp:cNvSpPr/>
      </dsp:nvSpPr>
      <dsp:spPr>
        <a:xfrm rot="5400000">
          <a:off x="3784033" y="-1406373"/>
          <a:ext cx="3201596" cy="601713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Sel ini berasal dari diferensiasi monosit, berperan dalam mekanisme pertahanan tubuh.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Terdapat dua jenis; makrofag tetap dan makrofag bebas.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Makrofag tetap: sel pada sepanjang serat kolagen, dengan jumlah yang hampir sama dengan fibroblas, dengan inti yang lebih kecil, lebih gelap, dan menetap.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Makrofag bebas: terjadi akibat adanya rangsangan yang bergerak bebas sekitar jaringan ikat dengan gerakan amoeboid karena sel membentuk kaki semu. Sel berukuran lebih besar dan bulat.</a:t>
          </a:r>
          <a:endParaRPr lang="id-ID" sz="1900" kern="1200" dirty="0"/>
        </a:p>
      </dsp:txBody>
      <dsp:txXfrm rot="5400000">
        <a:off x="3784033" y="-1406373"/>
        <a:ext cx="3201596" cy="6017131"/>
      </dsp:txXfrm>
    </dsp:sp>
    <dsp:sp modelId="{24C92747-CD80-4703-832F-214FC7A0A6C7}">
      <dsp:nvSpPr>
        <dsp:cNvPr id="0" name=""/>
        <dsp:cNvSpPr/>
      </dsp:nvSpPr>
      <dsp:spPr>
        <a:xfrm>
          <a:off x="175553" y="658992"/>
          <a:ext cx="2200712" cy="1886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/>
            <a:t>Makrofag</a:t>
          </a:r>
          <a:endParaRPr lang="id-ID" sz="3400" kern="1200" dirty="0"/>
        </a:p>
      </dsp:txBody>
      <dsp:txXfrm>
        <a:off x="175553" y="658992"/>
        <a:ext cx="2200712" cy="1886400"/>
      </dsp:txXfrm>
    </dsp:sp>
    <dsp:sp modelId="{0C09CF42-7908-49CC-96DF-1A22C1145797}">
      <dsp:nvSpPr>
        <dsp:cNvPr id="0" name=""/>
        <dsp:cNvSpPr/>
      </dsp:nvSpPr>
      <dsp:spPr>
        <a:xfrm rot="5400000">
          <a:off x="4312046" y="1459199"/>
          <a:ext cx="2064626" cy="5936186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Memiliki bentuk oval dengan ukuran yang bervariasi.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Inti bulat atau oval, kromatin berupa gumpalan gelap yang terletak di tepi permukaan dalam inti, dan sitoplasma banyak.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Banyak dijumpai dalam jaringan lamina propia saluran pencernaan dan jaringan limfoid.</a:t>
          </a:r>
          <a:endParaRPr lang="id-ID" sz="2000" kern="1200" dirty="0"/>
        </a:p>
      </dsp:txBody>
      <dsp:txXfrm rot="5400000">
        <a:off x="4312046" y="1459199"/>
        <a:ext cx="2064626" cy="5936186"/>
      </dsp:txXfrm>
    </dsp:sp>
    <dsp:sp modelId="{839E162F-69B0-451D-9C1F-1175ED12C8A0}">
      <dsp:nvSpPr>
        <dsp:cNvPr id="0" name=""/>
        <dsp:cNvSpPr/>
      </dsp:nvSpPr>
      <dsp:spPr>
        <a:xfrm>
          <a:off x="175553" y="3484092"/>
          <a:ext cx="2200712" cy="18864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/>
            <a:t>Sel plasma</a:t>
          </a:r>
          <a:endParaRPr lang="id-ID" sz="3400" kern="1200" dirty="0"/>
        </a:p>
      </dsp:txBody>
      <dsp:txXfrm>
        <a:off x="175553" y="3484092"/>
        <a:ext cx="2200712" cy="1886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9027A0-E231-4EC6-869A-DD14C6F1808E}">
      <dsp:nvSpPr>
        <dsp:cNvPr id="0" name=""/>
        <dsp:cNvSpPr/>
      </dsp:nvSpPr>
      <dsp:spPr>
        <a:xfrm rot="5400000">
          <a:off x="4106704" y="-1729194"/>
          <a:ext cx="2556255" cy="601713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Sel bebas dalam jaringan ikat yang identik dengan limfosit dalam darah.</a:t>
          </a:r>
          <a:endParaRPr lang="id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Berukuran paling kecil, intinya bulat dan diliputi oleh sitoplasma tipis.</a:t>
          </a:r>
          <a:endParaRPr lang="id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Banyak dijumpai dalam lamina propia saluran pencernaan dan sub mukosa saluran pernapasan.</a:t>
          </a:r>
          <a:endParaRPr lang="id-ID" sz="2200" kern="1200" dirty="0"/>
        </a:p>
      </dsp:txBody>
      <dsp:txXfrm rot="5400000">
        <a:off x="4106704" y="-1729194"/>
        <a:ext cx="2556255" cy="6017131"/>
      </dsp:txXfrm>
    </dsp:sp>
    <dsp:sp modelId="{24C92747-CD80-4703-832F-214FC7A0A6C7}">
      <dsp:nvSpPr>
        <dsp:cNvPr id="0" name=""/>
        <dsp:cNvSpPr/>
      </dsp:nvSpPr>
      <dsp:spPr>
        <a:xfrm>
          <a:off x="175553" y="66311"/>
          <a:ext cx="2200712" cy="2426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Limfosit</a:t>
          </a:r>
          <a:endParaRPr lang="id-ID" sz="4100" kern="1200" dirty="0"/>
        </a:p>
      </dsp:txBody>
      <dsp:txXfrm>
        <a:off x="175553" y="66311"/>
        <a:ext cx="2200712" cy="2426120"/>
      </dsp:txXfrm>
    </dsp:sp>
    <dsp:sp modelId="{0C09CF42-7908-49CC-96DF-1A22C1145797}">
      <dsp:nvSpPr>
        <dsp:cNvPr id="0" name=""/>
        <dsp:cNvSpPr/>
      </dsp:nvSpPr>
      <dsp:spPr>
        <a:xfrm rot="5400000">
          <a:off x="4016689" y="1163994"/>
          <a:ext cx="2655339" cy="5936186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Sel yang bebas dalam jaringan ikat.</a:t>
          </a:r>
          <a:endParaRPr lang="id-ID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Berukuran agak besar dan berbentuk oval.</a:t>
          </a:r>
          <a:endParaRPr lang="id-ID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Inti selnya kecil dan bulat.</a:t>
          </a:r>
          <a:endParaRPr lang="id-ID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Sitoplasma dipenuhi granula yang kadang-kadang menutupi inti.</a:t>
          </a:r>
          <a:endParaRPr lang="id-ID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Banyak dijumpai di jaringan ikat dekat pembuluh darah.</a:t>
          </a:r>
          <a:endParaRPr lang="id-ID" sz="2100" kern="1200" dirty="0"/>
        </a:p>
      </dsp:txBody>
      <dsp:txXfrm rot="5400000">
        <a:off x="4016689" y="1163994"/>
        <a:ext cx="2655339" cy="5936186"/>
      </dsp:txXfrm>
    </dsp:sp>
    <dsp:sp modelId="{839E162F-69B0-451D-9C1F-1175ED12C8A0}">
      <dsp:nvSpPr>
        <dsp:cNvPr id="0" name=""/>
        <dsp:cNvSpPr/>
      </dsp:nvSpPr>
      <dsp:spPr>
        <a:xfrm>
          <a:off x="175553" y="2919027"/>
          <a:ext cx="2200712" cy="24261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Sel mast</a:t>
          </a:r>
          <a:endParaRPr lang="id-ID" sz="4100" kern="1200" dirty="0"/>
        </a:p>
      </dsp:txBody>
      <dsp:txXfrm>
        <a:off x="175553" y="2919027"/>
        <a:ext cx="2200712" cy="24261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9027A0-E231-4EC6-869A-DD14C6F1808E}">
      <dsp:nvSpPr>
        <dsp:cNvPr id="0" name=""/>
        <dsp:cNvSpPr/>
      </dsp:nvSpPr>
      <dsp:spPr>
        <a:xfrm rot="5400000">
          <a:off x="4106704" y="-1729194"/>
          <a:ext cx="2556255" cy="601713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Sel yang bebas dalam jaringan ikat.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Berukuran cukup besar dan berbentuk agak oval.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Inti selnya seperti kacang tanah.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Sitoplasma dipenuhi granula kasar.</a:t>
          </a:r>
          <a:endParaRPr lang="id-ID" sz="2400" kern="1200" dirty="0"/>
        </a:p>
      </dsp:txBody>
      <dsp:txXfrm rot="5400000">
        <a:off x="4106704" y="-1729194"/>
        <a:ext cx="2556255" cy="6017131"/>
      </dsp:txXfrm>
    </dsp:sp>
    <dsp:sp modelId="{24C92747-CD80-4703-832F-214FC7A0A6C7}">
      <dsp:nvSpPr>
        <dsp:cNvPr id="0" name=""/>
        <dsp:cNvSpPr/>
      </dsp:nvSpPr>
      <dsp:spPr>
        <a:xfrm>
          <a:off x="175553" y="66311"/>
          <a:ext cx="2200712" cy="2426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/>
            <a:t>Sel eosinofil</a:t>
          </a:r>
          <a:endParaRPr lang="id-ID" sz="3400" kern="1200" dirty="0"/>
        </a:p>
      </dsp:txBody>
      <dsp:txXfrm>
        <a:off x="175553" y="66311"/>
        <a:ext cx="2200712" cy="2426120"/>
      </dsp:txXfrm>
    </dsp:sp>
    <dsp:sp modelId="{0C09CF42-7908-49CC-96DF-1A22C1145797}">
      <dsp:nvSpPr>
        <dsp:cNvPr id="0" name=""/>
        <dsp:cNvSpPr/>
      </dsp:nvSpPr>
      <dsp:spPr>
        <a:xfrm rot="5400000">
          <a:off x="4016689" y="1163994"/>
          <a:ext cx="2655339" cy="5936186"/>
        </a:xfrm>
        <a:prstGeom prst="round2SameRect">
          <a:avLst/>
        </a:prstGeom>
        <a:solidFill>
          <a:srgbClr val="FBA3E4"/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Selnya berbentuk seperti bintang.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Inti selnya besar dan berbentuk oval.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Sitoplasmanya banyak.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Banyak dijumpai dalam jaringan ikat kelenjar limfoid dan organ limfoid.</a:t>
          </a:r>
          <a:endParaRPr lang="id-ID" sz="2400" kern="1200" dirty="0"/>
        </a:p>
      </dsp:txBody>
      <dsp:txXfrm rot="5400000">
        <a:off x="4016689" y="1163994"/>
        <a:ext cx="2655339" cy="5936186"/>
      </dsp:txXfrm>
    </dsp:sp>
    <dsp:sp modelId="{839E162F-69B0-451D-9C1F-1175ED12C8A0}">
      <dsp:nvSpPr>
        <dsp:cNvPr id="0" name=""/>
        <dsp:cNvSpPr/>
      </dsp:nvSpPr>
      <dsp:spPr>
        <a:xfrm>
          <a:off x="175553" y="2919027"/>
          <a:ext cx="2200712" cy="2426120"/>
        </a:xfrm>
        <a:prstGeom prst="roundRect">
          <a:avLst/>
        </a:prstGeom>
        <a:solidFill>
          <a:srgbClr val="F864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smtClean="0"/>
            <a:t>Sel retikulum</a:t>
          </a:r>
          <a:endParaRPr lang="id-ID" sz="3400" kern="1200" dirty="0"/>
        </a:p>
      </dsp:txBody>
      <dsp:txXfrm>
        <a:off x="175553" y="2919027"/>
        <a:ext cx="2200712" cy="24261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893EB4-0549-42C5-BE7B-7465BA9CD5A5}">
      <dsp:nvSpPr>
        <dsp:cNvPr id="0" name=""/>
        <dsp:cNvSpPr/>
      </dsp:nvSpPr>
      <dsp:spPr>
        <a:xfrm>
          <a:off x="2587" y="169024"/>
          <a:ext cx="2523092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Serabut kolagen</a:t>
          </a:r>
          <a:endParaRPr lang="id-ID" sz="2000" kern="1200" dirty="0"/>
        </a:p>
      </dsp:txBody>
      <dsp:txXfrm>
        <a:off x="2587" y="169024"/>
        <a:ext cx="2523092" cy="576000"/>
      </dsp:txXfrm>
    </dsp:sp>
    <dsp:sp modelId="{FF2FE712-AC75-4EA2-A4DB-A35B9E250692}">
      <dsp:nvSpPr>
        <dsp:cNvPr id="0" name=""/>
        <dsp:cNvSpPr/>
      </dsp:nvSpPr>
      <dsp:spPr>
        <a:xfrm>
          <a:off x="2587" y="745024"/>
          <a:ext cx="2523092" cy="37260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Jumlahnya paling banyak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Berbentuk benang tidak berwarna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Tidak elastis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Tersusun paralel membentuk berkas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Sebagian besar menyusun tendon</a:t>
          </a:r>
          <a:endParaRPr lang="id-ID" sz="2000" kern="1200" dirty="0"/>
        </a:p>
      </dsp:txBody>
      <dsp:txXfrm>
        <a:off x="2587" y="745024"/>
        <a:ext cx="2523092" cy="3726015"/>
      </dsp:txXfrm>
    </dsp:sp>
    <dsp:sp modelId="{777ACD01-38B6-4476-9A76-470618B89993}">
      <dsp:nvSpPr>
        <dsp:cNvPr id="0" name=""/>
        <dsp:cNvSpPr/>
      </dsp:nvSpPr>
      <dsp:spPr>
        <a:xfrm>
          <a:off x="2878913" y="169024"/>
          <a:ext cx="2523092" cy="57600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Serabut elastik</a:t>
          </a:r>
          <a:endParaRPr lang="id-ID" sz="2000" kern="1200" dirty="0"/>
        </a:p>
      </dsp:txBody>
      <dsp:txXfrm>
        <a:off x="2878913" y="169024"/>
        <a:ext cx="2523092" cy="576000"/>
      </dsp:txXfrm>
    </dsp:sp>
    <dsp:sp modelId="{1EF81441-0C22-402B-BA4E-88E36DF9EF8A}">
      <dsp:nvSpPr>
        <dsp:cNvPr id="0" name=""/>
        <dsp:cNvSpPr/>
      </dsp:nvSpPr>
      <dsp:spPr>
        <a:xfrm>
          <a:off x="2878913" y="745024"/>
          <a:ext cx="2523092" cy="3726015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Teksturnya sangat halus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Bebentuk benang yang elastis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Serat bercabang membentuk jala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Berwarna kuning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Banyak dijumpai pada ligamen elastis dan pembuluh darah</a:t>
          </a:r>
          <a:endParaRPr lang="id-ID" sz="2000" kern="1200" dirty="0"/>
        </a:p>
      </dsp:txBody>
      <dsp:txXfrm>
        <a:off x="2878913" y="745024"/>
        <a:ext cx="2523092" cy="3726015"/>
      </dsp:txXfrm>
    </dsp:sp>
    <dsp:sp modelId="{9AF626E8-81BF-412C-A545-88B472EC44D8}">
      <dsp:nvSpPr>
        <dsp:cNvPr id="0" name=""/>
        <dsp:cNvSpPr/>
      </dsp:nvSpPr>
      <dsp:spPr>
        <a:xfrm>
          <a:off x="5755239" y="169024"/>
          <a:ext cx="2523092" cy="5760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Serabut retikuler</a:t>
          </a:r>
          <a:endParaRPr lang="id-ID" sz="2000" kern="1200" dirty="0"/>
        </a:p>
      </dsp:txBody>
      <dsp:txXfrm>
        <a:off x="5755239" y="169024"/>
        <a:ext cx="2523092" cy="576000"/>
      </dsp:txXfrm>
    </dsp:sp>
    <dsp:sp modelId="{E1E4217B-BD78-47FE-94B4-8BEC6B08C69F}">
      <dsp:nvSpPr>
        <dsp:cNvPr id="0" name=""/>
        <dsp:cNvSpPr/>
      </dsp:nvSpPr>
      <dsp:spPr>
        <a:xfrm>
          <a:off x="5755239" y="745024"/>
          <a:ext cx="2523092" cy="3726015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Teksturnya sangat halus dan tidak membentuk berkas seperti kolagen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Membentuk jala-jala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Jika diberikan pewarnaan, terlihat berwarna perak sehingga disebut juga serabut argerofilik</a:t>
          </a:r>
          <a:endParaRPr lang="id-ID" sz="2000" kern="1200" dirty="0"/>
        </a:p>
      </dsp:txBody>
      <dsp:txXfrm>
        <a:off x="5755239" y="745024"/>
        <a:ext cx="2523092" cy="372601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8E6874-AC59-4710-BDC4-A975DFA9CE87}">
      <dsp:nvSpPr>
        <dsp:cNvPr id="0" name=""/>
        <dsp:cNvSpPr/>
      </dsp:nvSpPr>
      <dsp:spPr>
        <a:xfrm>
          <a:off x="1005916" y="904"/>
          <a:ext cx="2594477" cy="869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Jaringan penyambung biasa</a:t>
          </a:r>
          <a:endParaRPr lang="id-ID" sz="2000" kern="1200" dirty="0"/>
        </a:p>
      </dsp:txBody>
      <dsp:txXfrm>
        <a:off x="1005916" y="904"/>
        <a:ext cx="2594477" cy="869611"/>
      </dsp:txXfrm>
    </dsp:sp>
    <dsp:sp modelId="{7266C3D4-621D-40DB-AB7B-3749D14FF092}">
      <dsp:nvSpPr>
        <dsp:cNvPr id="0" name=""/>
        <dsp:cNvSpPr/>
      </dsp:nvSpPr>
      <dsp:spPr>
        <a:xfrm>
          <a:off x="1265364" y="870516"/>
          <a:ext cx="259441" cy="624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215"/>
              </a:lnTo>
              <a:lnTo>
                <a:pt x="259441" y="6242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18BBF-3839-4C05-B498-BE526D18BB56}">
      <dsp:nvSpPr>
        <dsp:cNvPr id="0" name=""/>
        <dsp:cNvSpPr/>
      </dsp:nvSpPr>
      <dsp:spPr>
        <a:xfrm>
          <a:off x="1524806" y="1059926"/>
          <a:ext cx="2075581" cy="869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Jaringan penyambung longgar</a:t>
          </a:r>
          <a:endParaRPr lang="id-ID" sz="2000" kern="1200" dirty="0"/>
        </a:p>
      </dsp:txBody>
      <dsp:txXfrm>
        <a:off x="1524806" y="1059926"/>
        <a:ext cx="2075581" cy="869611"/>
      </dsp:txXfrm>
    </dsp:sp>
    <dsp:sp modelId="{CFB57F86-31BA-450D-8256-7F7B5D3DB0C0}">
      <dsp:nvSpPr>
        <dsp:cNvPr id="0" name=""/>
        <dsp:cNvSpPr/>
      </dsp:nvSpPr>
      <dsp:spPr>
        <a:xfrm>
          <a:off x="1265364" y="870516"/>
          <a:ext cx="259441" cy="1683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237"/>
              </a:lnTo>
              <a:lnTo>
                <a:pt x="259441" y="16832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A2FEB-8AAE-4FA4-A80F-28B6AA271A9B}">
      <dsp:nvSpPr>
        <dsp:cNvPr id="0" name=""/>
        <dsp:cNvSpPr/>
      </dsp:nvSpPr>
      <dsp:spPr>
        <a:xfrm>
          <a:off x="1524806" y="2118947"/>
          <a:ext cx="2075581" cy="869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Jaringan penyambung padat</a:t>
          </a:r>
          <a:endParaRPr lang="id-ID" sz="2000" kern="1200" dirty="0"/>
        </a:p>
      </dsp:txBody>
      <dsp:txXfrm>
        <a:off x="1524806" y="2118947"/>
        <a:ext cx="2075581" cy="869611"/>
      </dsp:txXfrm>
    </dsp:sp>
    <dsp:sp modelId="{5177FC38-2BCB-41CF-B58E-575B51A6B6A1}">
      <dsp:nvSpPr>
        <dsp:cNvPr id="0" name=""/>
        <dsp:cNvSpPr/>
      </dsp:nvSpPr>
      <dsp:spPr>
        <a:xfrm>
          <a:off x="4527547" y="904"/>
          <a:ext cx="2356638" cy="1055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Jaringan penyambung sifat khusus</a:t>
          </a:r>
          <a:endParaRPr lang="id-ID" sz="2000" kern="1200" dirty="0"/>
        </a:p>
      </dsp:txBody>
      <dsp:txXfrm>
        <a:off x="4527547" y="904"/>
        <a:ext cx="2356638" cy="1055475"/>
      </dsp:txXfrm>
    </dsp:sp>
    <dsp:sp modelId="{E18D9164-3850-4165-A891-8B4FDB64D560}">
      <dsp:nvSpPr>
        <dsp:cNvPr id="0" name=""/>
        <dsp:cNvSpPr/>
      </dsp:nvSpPr>
      <dsp:spPr>
        <a:xfrm>
          <a:off x="4763211" y="1056380"/>
          <a:ext cx="235636" cy="401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768"/>
              </a:lnTo>
              <a:lnTo>
                <a:pt x="235636" y="4017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6F44A-A668-4B56-A436-6484129928D9}">
      <dsp:nvSpPr>
        <dsp:cNvPr id="0" name=""/>
        <dsp:cNvSpPr/>
      </dsp:nvSpPr>
      <dsp:spPr>
        <a:xfrm>
          <a:off x="4998848" y="1245790"/>
          <a:ext cx="1885310" cy="424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Jaringan elastik</a:t>
          </a:r>
          <a:endParaRPr lang="id-ID" sz="2200" kern="1200" dirty="0"/>
        </a:p>
      </dsp:txBody>
      <dsp:txXfrm>
        <a:off x="4998848" y="1245790"/>
        <a:ext cx="1885310" cy="424717"/>
      </dsp:txXfrm>
    </dsp:sp>
    <dsp:sp modelId="{8D3DC925-228B-47FA-BAA1-AAAAB2E905E6}">
      <dsp:nvSpPr>
        <dsp:cNvPr id="0" name=""/>
        <dsp:cNvSpPr/>
      </dsp:nvSpPr>
      <dsp:spPr>
        <a:xfrm>
          <a:off x="4763211" y="1056380"/>
          <a:ext cx="235636" cy="1182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357"/>
              </a:lnTo>
              <a:lnTo>
                <a:pt x="235636" y="11823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7A6D1-80E2-4BBF-8FB2-35164487161C}">
      <dsp:nvSpPr>
        <dsp:cNvPr id="0" name=""/>
        <dsp:cNvSpPr/>
      </dsp:nvSpPr>
      <dsp:spPr>
        <a:xfrm>
          <a:off x="4998848" y="1859918"/>
          <a:ext cx="1885310" cy="757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Jaringan mukosa</a:t>
          </a:r>
          <a:endParaRPr lang="id-ID" sz="2200" kern="1200" dirty="0"/>
        </a:p>
      </dsp:txBody>
      <dsp:txXfrm>
        <a:off x="4998848" y="1859918"/>
        <a:ext cx="1885310" cy="757639"/>
      </dsp:txXfrm>
    </dsp:sp>
    <dsp:sp modelId="{AE97ED63-D6EA-4D34-A24E-D4DFC6F287CD}">
      <dsp:nvSpPr>
        <dsp:cNvPr id="0" name=""/>
        <dsp:cNvSpPr/>
      </dsp:nvSpPr>
      <dsp:spPr>
        <a:xfrm>
          <a:off x="4763211" y="1056380"/>
          <a:ext cx="235636" cy="2129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407"/>
              </a:lnTo>
              <a:lnTo>
                <a:pt x="235636" y="21294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5DAE3-91FD-423A-84D4-4B3F305B1744}">
      <dsp:nvSpPr>
        <dsp:cNvPr id="0" name=""/>
        <dsp:cNvSpPr/>
      </dsp:nvSpPr>
      <dsp:spPr>
        <a:xfrm>
          <a:off x="4998848" y="2806968"/>
          <a:ext cx="1885310" cy="757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Jaringan retikulum</a:t>
          </a:r>
          <a:endParaRPr lang="id-ID" sz="2200" kern="1200" dirty="0"/>
        </a:p>
      </dsp:txBody>
      <dsp:txXfrm>
        <a:off x="4998848" y="2806968"/>
        <a:ext cx="1885310" cy="757639"/>
      </dsp:txXfrm>
    </dsp:sp>
    <dsp:sp modelId="{02C8CE59-D869-4818-B1AF-1DD078593E71}">
      <dsp:nvSpPr>
        <dsp:cNvPr id="0" name=""/>
        <dsp:cNvSpPr/>
      </dsp:nvSpPr>
      <dsp:spPr>
        <a:xfrm>
          <a:off x="4763211" y="1056380"/>
          <a:ext cx="235636" cy="3076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6457"/>
              </a:lnTo>
              <a:lnTo>
                <a:pt x="235636" y="30764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D9CD6-2623-4605-86F0-941903CA054B}">
      <dsp:nvSpPr>
        <dsp:cNvPr id="0" name=""/>
        <dsp:cNvSpPr/>
      </dsp:nvSpPr>
      <dsp:spPr>
        <a:xfrm>
          <a:off x="4998848" y="3754017"/>
          <a:ext cx="1885310" cy="757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Jaringan lemak/adiposa</a:t>
          </a:r>
          <a:endParaRPr lang="id-ID" sz="2200" kern="1200" dirty="0"/>
        </a:p>
      </dsp:txBody>
      <dsp:txXfrm>
        <a:off x="4998848" y="3754017"/>
        <a:ext cx="1885310" cy="757639"/>
      </dsp:txXfrm>
    </dsp:sp>
    <dsp:sp modelId="{C0FBBFB8-BF62-47B3-BBAE-A1CDCAA38373}">
      <dsp:nvSpPr>
        <dsp:cNvPr id="0" name=""/>
        <dsp:cNvSpPr/>
      </dsp:nvSpPr>
      <dsp:spPr>
        <a:xfrm>
          <a:off x="4763211" y="1056380"/>
          <a:ext cx="235636" cy="3849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9984"/>
              </a:lnTo>
              <a:lnTo>
                <a:pt x="235636" y="38499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56B13-47C4-4981-AD4A-913249564177}">
      <dsp:nvSpPr>
        <dsp:cNvPr id="0" name=""/>
        <dsp:cNvSpPr/>
      </dsp:nvSpPr>
      <dsp:spPr>
        <a:xfrm>
          <a:off x="4998848" y="4701067"/>
          <a:ext cx="1885310" cy="410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Darah</a:t>
          </a:r>
          <a:endParaRPr lang="id-ID" sz="2200" kern="1200" dirty="0"/>
        </a:p>
      </dsp:txBody>
      <dsp:txXfrm>
        <a:off x="4998848" y="4701067"/>
        <a:ext cx="1885310" cy="410595"/>
      </dsp:txXfrm>
    </dsp:sp>
    <dsp:sp modelId="{EE7E0E22-D38F-48F0-AAC5-B862F1923AE3}">
      <dsp:nvSpPr>
        <dsp:cNvPr id="0" name=""/>
        <dsp:cNvSpPr/>
      </dsp:nvSpPr>
      <dsp:spPr>
        <a:xfrm>
          <a:off x="7344816" y="904"/>
          <a:ext cx="1762512" cy="10341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Jaringan penyambung penyokong</a:t>
          </a:r>
          <a:endParaRPr lang="id-ID" sz="2100" kern="1200" dirty="0"/>
        </a:p>
      </dsp:txBody>
      <dsp:txXfrm>
        <a:off x="7344816" y="904"/>
        <a:ext cx="1762512" cy="1034163"/>
      </dsp:txXfrm>
    </dsp:sp>
    <dsp:sp modelId="{0D7C250F-4897-4865-A254-4BC287EB9989}">
      <dsp:nvSpPr>
        <dsp:cNvPr id="0" name=""/>
        <dsp:cNvSpPr/>
      </dsp:nvSpPr>
      <dsp:spPr>
        <a:xfrm>
          <a:off x="7521067" y="1035068"/>
          <a:ext cx="176251" cy="56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229"/>
              </a:lnTo>
              <a:lnTo>
                <a:pt x="176251" y="5682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BE3E1-1369-432C-B187-D74BF2199E6A}">
      <dsp:nvSpPr>
        <dsp:cNvPr id="0" name=""/>
        <dsp:cNvSpPr/>
      </dsp:nvSpPr>
      <dsp:spPr>
        <a:xfrm>
          <a:off x="7697319" y="1224478"/>
          <a:ext cx="1212223" cy="757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Tulang rawan</a:t>
          </a:r>
          <a:endParaRPr lang="id-ID" sz="2200" kern="1200" dirty="0"/>
        </a:p>
      </dsp:txBody>
      <dsp:txXfrm>
        <a:off x="7697319" y="1224478"/>
        <a:ext cx="1212223" cy="757639"/>
      </dsp:txXfrm>
    </dsp:sp>
    <dsp:sp modelId="{3DDC628C-3833-43BA-B521-2D366CBB2159}">
      <dsp:nvSpPr>
        <dsp:cNvPr id="0" name=""/>
        <dsp:cNvSpPr/>
      </dsp:nvSpPr>
      <dsp:spPr>
        <a:xfrm>
          <a:off x="7521067" y="1035068"/>
          <a:ext cx="176251" cy="1515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279"/>
              </a:lnTo>
              <a:lnTo>
                <a:pt x="176251" y="151527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8A51D-7532-4D85-88F5-E92E8EE0164A}">
      <dsp:nvSpPr>
        <dsp:cNvPr id="0" name=""/>
        <dsp:cNvSpPr/>
      </dsp:nvSpPr>
      <dsp:spPr>
        <a:xfrm>
          <a:off x="7697319" y="2171527"/>
          <a:ext cx="1212223" cy="757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Tulang sejati</a:t>
          </a:r>
          <a:endParaRPr lang="id-ID" sz="2200" kern="1200" dirty="0"/>
        </a:p>
      </dsp:txBody>
      <dsp:txXfrm>
        <a:off x="7697319" y="2171527"/>
        <a:ext cx="1212223" cy="75763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C28118-F197-4549-8C94-6C384ABAB484}">
      <dsp:nvSpPr>
        <dsp:cNvPr id="0" name=""/>
        <dsp:cNvSpPr/>
      </dsp:nvSpPr>
      <dsp:spPr>
        <a:xfrm>
          <a:off x="33" y="56244"/>
          <a:ext cx="3162937" cy="8112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/>
            <a:t>Jaringan penyambung padat teratur</a:t>
          </a:r>
          <a:endParaRPr lang="id-ID" sz="2200" b="1" kern="1200" dirty="0"/>
        </a:p>
      </dsp:txBody>
      <dsp:txXfrm>
        <a:off x="33" y="56244"/>
        <a:ext cx="3162937" cy="811230"/>
      </dsp:txXfrm>
    </dsp:sp>
    <dsp:sp modelId="{F6615102-6ACD-466A-B6F8-9AB5A1B7CCA2}">
      <dsp:nvSpPr>
        <dsp:cNvPr id="0" name=""/>
        <dsp:cNvSpPr/>
      </dsp:nvSpPr>
      <dsp:spPr>
        <a:xfrm>
          <a:off x="33" y="867475"/>
          <a:ext cx="3162937" cy="31402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Serabut kolagen yang besar tersusun sejajar secara teratur, padat,  dengan arah memanjang, dan diliputi oleh membran</a:t>
          </a:r>
          <a:endParaRPr lang="id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Dapat dijumpai pada tendon, ligamen, dan fasia pada berkas otot.</a:t>
          </a:r>
          <a:endParaRPr lang="id-ID" sz="2200" kern="1200" dirty="0"/>
        </a:p>
      </dsp:txBody>
      <dsp:txXfrm>
        <a:off x="33" y="867475"/>
        <a:ext cx="3162937" cy="3140280"/>
      </dsp:txXfrm>
    </dsp:sp>
    <dsp:sp modelId="{3E5F60C7-C998-4E1E-BE68-48187B4852A2}">
      <dsp:nvSpPr>
        <dsp:cNvPr id="0" name=""/>
        <dsp:cNvSpPr/>
      </dsp:nvSpPr>
      <dsp:spPr>
        <a:xfrm>
          <a:off x="3605781" y="56244"/>
          <a:ext cx="3162937" cy="81123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/>
            <a:t>Jaringan penyambung padat tidak teratur</a:t>
          </a:r>
          <a:endParaRPr lang="id-ID" sz="2200" b="1" kern="1200" dirty="0"/>
        </a:p>
      </dsp:txBody>
      <dsp:txXfrm>
        <a:off x="3605781" y="56244"/>
        <a:ext cx="3162937" cy="811230"/>
      </dsp:txXfrm>
    </dsp:sp>
    <dsp:sp modelId="{B06AFC81-5D4A-456A-A9D2-425B43AD9B04}">
      <dsp:nvSpPr>
        <dsp:cNvPr id="0" name=""/>
        <dsp:cNvSpPr/>
      </dsp:nvSpPr>
      <dsp:spPr>
        <a:xfrm>
          <a:off x="3605781" y="867475"/>
          <a:ext cx="3162937" cy="314028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Serabut kolagen yang besar tersusun tidak beraturan dan membentuk anyaman jala</a:t>
          </a:r>
          <a:endParaRPr lang="id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Dapat dijumpai pada dermis atau kapsul suatu organ.</a:t>
          </a:r>
          <a:endParaRPr lang="id-ID" sz="2200" kern="1200" dirty="0"/>
        </a:p>
      </dsp:txBody>
      <dsp:txXfrm>
        <a:off x="3605781" y="867475"/>
        <a:ext cx="3162937" cy="3140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05/03/2017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05/03/2017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05/03/2017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6613525"/>
            <a:ext cx="6296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>
            <a:spAutoFit/>
          </a:bodyPr>
          <a:lstStyle/>
          <a:p>
            <a:pPr eaLnBrk="0" hangingPunct="0">
              <a:defRPr/>
            </a:pPr>
            <a:r>
              <a:rPr lang="en-US" sz="1000">
                <a:latin typeface="Times New Roman" charset="0"/>
              </a:rPr>
              <a:t>Copyright © 2010 Pearson Education, Inc.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36525"/>
            <a:ext cx="6592888" cy="274638"/>
          </a:xfrm>
        </p:spPr>
        <p:txBody>
          <a:bodyPr>
            <a:spAutoFit/>
          </a:bodyPr>
          <a:lstStyle>
            <a:lvl1pPr algn="l">
              <a:defRPr sz="1200" b="1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05/03/2017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05/03/2017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05/03/2017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05/03/2017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05/03/2017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05/03/2017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05/03/2017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05/03/2017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C899-0E69-4D5C-A885-A3CAEF7BA75E}" type="datetimeFigureOut">
              <a:rPr lang="id-ID" smtClean="0"/>
              <a:pPr/>
              <a:t>05/03/2017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3.bp.blogspot.com/_inaIhwraGQ4/SrIewsF865I/AAAAAAAAAMI/OLjVbc2SuI4/s1600-h/Jar+lemak+cokla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1.bp.blogspot.com/_inaIhwraGQ4/SrIeiyUlLBI/AAAAAAAAAMA/qGJFfSabNYo/s1600-h/Jar+lemak+putih.JP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id-ID" sz="6000" b="1" dirty="0" smtClean="0"/>
              <a:t>JARINGAN IKAT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/>
              <a:t/>
            </a:r>
            <a:br>
              <a:rPr lang="id-ID" b="1" dirty="0"/>
            </a:b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sz="3600" dirty="0" smtClean="0"/>
              <a:t>Mata Kuliah: Struktur Perkembangan Hewan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Oleh: Bayu Sandika, M.Si</a:t>
            </a:r>
          </a:p>
          <a:p>
            <a:endParaRPr lang="id-ID" dirty="0" smtClean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2017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Autofit/>
          </a:bodyPr>
          <a:lstStyle/>
          <a:p>
            <a:pPr lvl="0"/>
            <a:r>
              <a:rPr lang="id-ID" sz="2800" b="1" dirty="0" smtClean="0"/>
              <a:t>2) Unsur SERABUT</a:t>
            </a:r>
            <a:endParaRPr lang="id-ID" sz="2800" i="1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67544" y="2029296"/>
          <a:ext cx="828092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23528" y="1269578"/>
            <a:ext cx="8610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Serabut</a:t>
            </a:r>
            <a:r>
              <a:rPr kumimoji="0" lang="id-ID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zat ekstraseluler berupa serat-serat yang terbenam di</a:t>
            </a:r>
            <a:r>
              <a:rPr kumimoji="0" lang="id-ID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dalam cairan jaringan.</a:t>
            </a:r>
            <a:endParaRPr kumimoji="0" lang="id-ID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Autofit/>
          </a:bodyPr>
          <a:lstStyle/>
          <a:p>
            <a:pPr lvl="0"/>
            <a:r>
              <a:rPr lang="id-ID" sz="2800" b="1" dirty="0" smtClean="0"/>
              <a:t>3) Unsur ZAT DASAR</a:t>
            </a:r>
            <a:endParaRPr lang="id-ID" sz="2800" i="1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39552" y="981546"/>
            <a:ext cx="7992888" cy="3311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63538" indent="-276225">
              <a:spcBef>
                <a:spcPct val="0"/>
              </a:spcBef>
              <a:buFont typeface="Arial" pitchFamily="34" charset="0"/>
              <a:buChar char="•"/>
            </a:pPr>
            <a:r>
              <a:rPr lang="id-ID" sz="2400" dirty="0" smtClean="0"/>
              <a:t>Tidak berwarna, transparan, homogen, dan mengisi seluruh celah-celah antar sel serta tidak berbentuk.</a:t>
            </a:r>
          </a:p>
          <a:p>
            <a:pPr marL="363538" marR="0" lvl="0" indent="-27622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noProof="0" dirty="0" smtClean="0">
                <a:latin typeface="+mj-lt"/>
                <a:ea typeface="+mj-ea"/>
                <a:cs typeface="+mj-cs"/>
              </a:rPr>
              <a:t>Berupa cairan atau bahan padat dengan komposisi utama air, mineral garam-garam dan zat lain dengan berat molekul rendah, sejumlah protein, dan polisakarida dalam ikatan kompleks terutama proteoglikan.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828600" y="0"/>
            <a:ext cx="8864600" cy="523220"/>
          </a:xfrm>
        </p:spPr>
        <p:txBody>
          <a:bodyPr anchor="t"/>
          <a:lstStyle/>
          <a:p>
            <a:pPr algn="ctr"/>
            <a:r>
              <a:rPr lang="id-ID" sz="2800" dirty="0" smtClean="0">
                <a:solidFill>
                  <a:srgbClr val="000000"/>
                </a:solidFill>
                <a:latin typeface="Arial" pitchFamily="34" charset="0"/>
              </a:rPr>
              <a:t>Unsur-unsur pada jaringan ikat</a:t>
            </a:r>
            <a:endParaRPr lang="en-US" sz="2800" b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 l="23837" t="6168" r="37782"/>
          <a:stretch>
            <a:fillRect/>
          </a:stretch>
        </p:blipFill>
        <p:spPr bwMode="auto">
          <a:xfrm>
            <a:off x="2417763" y="919163"/>
            <a:ext cx="3159125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1917700" y="5475288"/>
            <a:ext cx="13430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1689100" y="4700588"/>
            <a:ext cx="17018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1466850" y="4265613"/>
            <a:ext cx="30892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2136775" y="3384550"/>
            <a:ext cx="4794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1857375" y="2879725"/>
            <a:ext cx="11271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2149475" y="1539875"/>
            <a:ext cx="108585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>
            <a:off x="5370513" y="1270000"/>
            <a:ext cx="4984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>
            <a:off x="5453063" y="1819275"/>
            <a:ext cx="41910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>
            <a:off x="4786313" y="2114550"/>
            <a:ext cx="10826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 flipH="1">
            <a:off x="4445000" y="2400300"/>
            <a:ext cx="1427163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>
            <a:off x="5491163" y="4338638"/>
            <a:ext cx="3841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Rectangle 16"/>
          <p:cNvSpPr>
            <a:spLocks noChangeArrowheads="1"/>
          </p:cNvSpPr>
          <p:nvPr/>
        </p:nvSpPr>
        <p:spPr bwMode="auto">
          <a:xfrm>
            <a:off x="455613" y="1363663"/>
            <a:ext cx="15709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Macrophage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455613" y="2719388"/>
            <a:ext cx="12407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Fibroblast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85" name="Rectangle 18"/>
          <p:cNvSpPr>
            <a:spLocks noChangeArrowheads="1"/>
          </p:cNvSpPr>
          <p:nvPr/>
        </p:nvSpPr>
        <p:spPr bwMode="auto">
          <a:xfrm>
            <a:off x="455613" y="3224213"/>
            <a:ext cx="1512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Lymphocyte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9"/>
          <p:cNvSpPr>
            <a:spLocks noChangeArrowheads="1"/>
          </p:cNvSpPr>
          <p:nvPr/>
        </p:nvSpPr>
        <p:spPr bwMode="auto">
          <a:xfrm>
            <a:off x="455613" y="4103688"/>
            <a:ext cx="9105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Fat cell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87" name="Rectangle 20"/>
          <p:cNvSpPr>
            <a:spLocks noChangeArrowheads="1"/>
          </p:cNvSpPr>
          <p:nvPr/>
        </p:nvSpPr>
        <p:spPr bwMode="auto">
          <a:xfrm>
            <a:off x="455613" y="4538663"/>
            <a:ext cx="1114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Mast cell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88" name="Rectangle 21"/>
          <p:cNvSpPr>
            <a:spLocks noChangeArrowheads="1"/>
          </p:cNvSpPr>
          <p:nvPr/>
        </p:nvSpPr>
        <p:spPr bwMode="auto">
          <a:xfrm>
            <a:off x="455613" y="5316538"/>
            <a:ext cx="12872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Neutrophil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89" name="Rectangle 22"/>
          <p:cNvSpPr>
            <a:spLocks noChangeArrowheads="1"/>
          </p:cNvSpPr>
          <p:nvPr/>
        </p:nvSpPr>
        <p:spPr bwMode="auto">
          <a:xfrm>
            <a:off x="5907088" y="4157663"/>
            <a:ext cx="10980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Capillary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90" name="Rectangle 23"/>
          <p:cNvSpPr>
            <a:spLocks noChangeArrowheads="1"/>
          </p:cNvSpPr>
          <p:nvPr/>
        </p:nvSpPr>
        <p:spPr bwMode="auto">
          <a:xfrm>
            <a:off x="455613" y="803052"/>
            <a:ext cx="13353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Cell types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91" name="Rectangle 24"/>
          <p:cNvSpPr>
            <a:spLocks noChangeArrowheads="1"/>
          </p:cNvSpPr>
          <p:nvPr/>
        </p:nvSpPr>
        <p:spPr bwMode="auto">
          <a:xfrm>
            <a:off x="5897563" y="465138"/>
            <a:ext cx="1694375" cy="55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Extracellular</a:t>
            </a:r>
          </a:p>
          <a:p>
            <a:pPr>
              <a:lnSpc>
                <a:spcPct val="60000"/>
              </a:lnSpc>
            </a:pPr>
            <a:r>
              <a:rPr lang="en-US" sz="22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matrix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92" name="Rectangle 25"/>
          <p:cNvSpPr>
            <a:spLocks noChangeArrowheads="1"/>
          </p:cNvSpPr>
          <p:nvPr/>
        </p:nvSpPr>
        <p:spPr bwMode="auto">
          <a:xfrm>
            <a:off x="5903913" y="1346200"/>
            <a:ext cx="1920398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Fibers</a:t>
            </a:r>
          </a:p>
          <a:p>
            <a:pPr>
              <a:lnSpc>
                <a:spcPct val="70000"/>
              </a:lnSpc>
            </a:pPr>
            <a:r>
              <a:rPr lang="en-US" sz="220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• Collagen fiber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• Elastic fiber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• Reticular fiber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93" name="Rectangle 26"/>
          <p:cNvSpPr>
            <a:spLocks noChangeArrowheads="1"/>
          </p:cNvSpPr>
          <p:nvPr/>
        </p:nvSpPr>
        <p:spPr bwMode="auto">
          <a:xfrm>
            <a:off x="5900738" y="1033463"/>
            <a:ext cx="23083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Ground substance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4" descr="170337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467544" y="980728"/>
            <a:ext cx="80648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 descr="170351"/>
          <p:cNvPicPr>
            <a:picLocks noChangeAspect="1" noChangeArrowheads="1"/>
          </p:cNvPicPr>
          <p:nvPr/>
        </p:nvPicPr>
        <p:blipFill>
          <a:blip r:embed="rId2" cstate="print"/>
          <a:srcRect b="6944"/>
          <a:stretch>
            <a:fillRect/>
          </a:stretch>
        </p:blipFill>
        <p:spPr bwMode="auto">
          <a:xfrm>
            <a:off x="1164302" y="620688"/>
            <a:ext cx="629431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Autofit/>
          </a:bodyPr>
          <a:lstStyle/>
          <a:p>
            <a:pPr lvl="0"/>
            <a:r>
              <a:rPr lang="id-ID" sz="2800" b="1" dirty="0" smtClean="0"/>
              <a:t>KLASIFIKASI JARINGAN IKAT/PENYAMBUNG</a:t>
            </a:r>
            <a:endParaRPr lang="id-ID" sz="2800" i="1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23528" y="1196752"/>
            <a:ext cx="8610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Berdasarkan perbedaan komposisi sel,</a:t>
            </a:r>
            <a:r>
              <a:rPr kumimoji="0" lang="id-ID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serat, dan zat dasar, jaringan ikat dibedakan atas beberapa jenis, yaitu:</a:t>
            </a:r>
            <a:endParaRPr kumimoji="0" lang="id-ID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-468560" y="1745432"/>
          <a:ext cx="113052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83968" y="4941168"/>
            <a:ext cx="1875864" cy="1172415"/>
            <a:chOff x="469968" y="3091331"/>
            <a:chExt cx="1875864" cy="1172415"/>
          </a:xfrm>
        </p:grpSpPr>
        <p:sp>
          <p:nvSpPr>
            <p:cNvPr id="12" name="Rounded Rectangle 11"/>
            <p:cNvSpPr/>
            <p:nvPr/>
          </p:nvSpPr>
          <p:spPr>
            <a:xfrm>
              <a:off x="469968" y="3091331"/>
              <a:ext cx="1875864" cy="117241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936304"/>
                <a:satOff val="-1168"/>
                <a:lumOff val="27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504307" y="3125670"/>
              <a:ext cx="1807186" cy="1103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75" tIns="69850" rIns="104775" bIns="698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5500" kern="120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051719" y="4725168"/>
            <a:ext cx="0" cy="216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31640" y="4964975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id-ID" dirty="0" smtClean="0"/>
              <a:t>Padat teratur</a:t>
            </a:r>
          </a:p>
          <a:p>
            <a:pPr marL="342900" indent="-342900">
              <a:buAutoNum type="alphaLcPeriod"/>
            </a:pPr>
            <a:r>
              <a:rPr lang="id-ID" dirty="0" smtClean="0"/>
              <a:t>Padat tidak teratur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5060" name="Picture 4" descr="conne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338"/>
            <a:ext cx="9144000" cy="654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35516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b="1" dirty="0" smtClean="0"/>
              <a:t>KELOMPOK JARINGAN PENYAMBUNG BIASA</a:t>
            </a:r>
            <a:endParaRPr lang="id-ID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/>
              <a:t>1</a:t>
            </a:r>
            <a:r>
              <a:rPr lang="id-ID" b="1" dirty="0" smtClean="0">
                <a:solidFill>
                  <a:schemeClr val="tx1"/>
                </a:solidFill>
              </a:rPr>
              <a:t>. Jaringan </a:t>
            </a:r>
            <a:r>
              <a:rPr lang="id-ID" b="1" dirty="0" smtClean="0"/>
              <a:t>penyambung longgar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78488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id-ID" sz="2600" dirty="0" smtClean="0"/>
              <a:t>Mengisi seluruh ruang di antara serabut-serabut dan ruang antar sel otot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600" dirty="0" smtClean="0"/>
              <a:t>Menyokong sel epitel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600" dirty="0" smtClean="0"/>
              <a:t>Berasal dari mesenkhim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600" dirty="0" smtClean="0"/>
              <a:t>Memiliki banyak sel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600" dirty="0" smtClean="0"/>
              <a:t>Teksturnya lunak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600" dirty="0" smtClean="0"/>
              <a:t>Memiliki banyak pembuluh darah dan saraf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600" dirty="0" smtClean="0"/>
              <a:t>Tersusun agak longgar dengan membentuk anyaman ke segala arah dalam suatu rongga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600" dirty="0" smtClean="0"/>
              <a:t>Dapat ditemukan di dalam kelenjar dan membran mukosa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5" descr="K:\Sandy Schnee\Shier DCM\Shier DCM 3rd batch\chapt05\art_library\color_art_library\05_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2251" b="35472"/>
          <a:stretch>
            <a:fillRect/>
          </a:stretch>
        </p:blipFill>
        <p:spPr>
          <a:xfrm>
            <a:off x="288883" y="1700808"/>
            <a:ext cx="8603597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>
            <a:noAutofit/>
          </a:bodyPr>
          <a:lstStyle/>
          <a:p>
            <a:r>
              <a:rPr lang="id-ID" sz="2400" dirty="0" smtClean="0"/>
              <a:t>Dari gambar di bawah ini, manakah yang termasuk jaringan epitel dan jaringan ikat?</a:t>
            </a:r>
            <a:endParaRPr lang="id-ID" sz="2400" dirty="0"/>
          </a:p>
        </p:txBody>
      </p:sp>
      <p:pic>
        <p:nvPicPr>
          <p:cNvPr id="4" name="Picture 9" descr="Pseudostratified_Columnar_Epithelial_Tiss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2784" y="1984043"/>
            <a:ext cx="3352800" cy="2222500"/>
          </a:xfrm>
          <a:prstGeom prst="rect">
            <a:avLst/>
          </a:prstGeom>
          <a:noFill/>
        </p:spPr>
      </p:pic>
      <p:pic>
        <p:nvPicPr>
          <p:cNvPr id="5" name="Picture 10" descr="Simple_Columnar_Epithelial_Tiss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07368" y="4431769"/>
            <a:ext cx="3276600" cy="2174875"/>
          </a:xfrm>
          <a:prstGeom prst="rect">
            <a:avLst/>
          </a:prstGeom>
          <a:noFill/>
        </p:spPr>
      </p:pic>
      <p:pic>
        <p:nvPicPr>
          <p:cNvPr id="7" name="Picture 9" descr="reticular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1342" y="4470910"/>
            <a:ext cx="3463066" cy="2121099"/>
          </a:xfrm>
          <a:noFill/>
        </p:spPr>
      </p:pic>
      <p:pic>
        <p:nvPicPr>
          <p:cNvPr id="8" name="Picture 12" descr="denseirregul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88024" y="1983497"/>
            <a:ext cx="3440113" cy="21875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17728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7821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43023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43023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 smtClean="0"/>
              <a:t>RECALLING</a:t>
            </a:r>
            <a:endParaRPr lang="id-ID" i="1" dirty="0"/>
          </a:p>
        </p:txBody>
      </p:sp>
      <p:sp>
        <p:nvSpPr>
          <p:cNvPr id="14" name="Rectangle 13"/>
          <p:cNvSpPr/>
          <p:nvPr/>
        </p:nvSpPr>
        <p:spPr>
          <a:xfrm>
            <a:off x="1115616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 smtClean="0"/>
              <a:t>Jar. epitel: ................</a:t>
            </a:r>
            <a:br>
              <a:rPr lang="id-ID" dirty="0" smtClean="0"/>
            </a:br>
            <a:r>
              <a:rPr lang="id-ID" dirty="0" smtClean="0"/>
              <a:t>Jar. Ikat: ...................</a:t>
            </a:r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connective%20tissue,%20loose,%20are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0688"/>
            <a:ext cx="86106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loose CT2"/>
          <p:cNvPicPr>
            <a:picLocks noChangeAspect="1" noChangeArrowheads="1"/>
          </p:cNvPicPr>
          <p:nvPr/>
        </p:nvPicPr>
        <p:blipFill>
          <a:blip r:embed="rId2" cstate="print"/>
          <a:srcRect t="6309"/>
          <a:stretch>
            <a:fillRect/>
          </a:stretch>
        </p:blipFill>
        <p:spPr bwMode="auto">
          <a:xfrm>
            <a:off x="251520" y="476672"/>
            <a:ext cx="8633605" cy="606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/>
              <a:t>2</a:t>
            </a:r>
            <a:r>
              <a:rPr lang="id-ID" b="1" dirty="0" smtClean="0">
                <a:solidFill>
                  <a:schemeClr val="tx1"/>
                </a:solidFill>
              </a:rPr>
              <a:t>. Jaringan penyambung padat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268760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Serat-seratnya nampak lebih padat, rapat, dan menonjol dibandingkan dengan sel-sel atau zat dasarnya.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259632" y="2636912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dirty="0" smtClean="0"/>
              <a:t>Gambar jar.ikat padat teratur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dense re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732240" cy="50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dense-r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02078"/>
            <a:ext cx="7764355" cy="58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1703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380312" cy="554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d-ID" dirty="0" smtClean="0"/>
              <a:t>Gambar jar.ikat padat tak teratur</a:t>
            </a:r>
          </a:p>
        </p:txBody>
      </p:sp>
      <p:pic>
        <p:nvPicPr>
          <p:cNvPr id="24579" name="Content Placeholder 3" descr="http://htmlimg2.scribdassets.com/1j1rhhsdtslofaj/images/16-c41cc25921/00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412776"/>
            <a:ext cx="8136904" cy="468052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2" descr="Dense I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6" y="756084"/>
            <a:ext cx="7596336" cy="56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1703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1672"/>
            <a:ext cx="6768752" cy="55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35516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b="1" dirty="0" smtClean="0"/>
              <a:t>KELOMPOK JARINGAN PENYAMBUNG SIFAT KHUSUS</a:t>
            </a:r>
            <a:endParaRPr lang="id-ID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>
                <a:solidFill>
                  <a:schemeClr val="tx1"/>
                </a:solidFill>
              </a:rPr>
              <a:t>Jaringan </a:t>
            </a:r>
            <a:r>
              <a:rPr lang="id-ID" b="1" dirty="0" smtClean="0"/>
              <a:t>IKAT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506264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id-ID" sz="2400" dirty="0" smtClean="0"/>
              <a:t>Disebut juga sebagai jaringan penyambung atau penyokong.</a:t>
            </a:r>
          </a:p>
          <a:p>
            <a:pPr marL="342900" indent="-342900">
              <a:buFont typeface="+mj-lt"/>
              <a:buAutoNum type="arabicParenR"/>
            </a:pPr>
            <a:r>
              <a:rPr lang="id-ID" sz="2400" dirty="0" smtClean="0"/>
              <a:t>Susunan sel-selnya tidak berimpitan rapat/jarang, yang tersebar dalam suatu matriks ekstraseluler</a:t>
            </a:r>
          </a:p>
          <a:p>
            <a:pPr marL="342900" indent="-342900">
              <a:buFont typeface="+mj-lt"/>
              <a:buAutoNum type="arabicParenR"/>
            </a:pPr>
            <a:r>
              <a:rPr lang="id-ID" sz="2400" dirty="0" smtClean="0"/>
              <a:t>Fungsi:</a:t>
            </a:r>
          </a:p>
          <a:p>
            <a:pPr marL="619125" indent="-255588">
              <a:buFont typeface="Arial" pitchFamily="34" charset="0"/>
              <a:buChar char="•"/>
            </a:pPr>
            <a:r>
              <a:rPr lang="id-ID" sz="2400" dirty="0" smtClean="0"/>
              <a:t>Melekatkan satu jaringan ke jaringan lainnya</a:t>
            </a:r>
          </a:p>
          <a:p>
            <a:pPr marL="619125" indent="-255588">
              <a:buFont typeface="Arial" pitchFamily="34" charset="0"/>
              <a:buChar char="•"/>
            </a:pPr>
            <a:r>
              <a:rPr lang="id-ID" sz="2400" dirty="0" smtClean="0"/>
              <a:t>Menyusun bentuk atau sebagai penyokong jaringan-jaringan maupun organ-organ dalam tubuh</a:t>
            </a:r>
          </a:p>
          <a:p>
            <a:pPr marL="619125" indent="-255588">
              <a:buFont typeface="Arial" pitchFamily="34" charset="0"/>
              <a:buChar char="•"/>
            </a:pPr>
            <a:r>
              <a:rPr lang="id-ID" sz="2400" dirty="0" smtClean="0"/>
              <a:t>Mempertahankan bentuk atau tekstur organ maupun tubuh</a:t>
            </a:r>
          </a:p>
          <a:p>
            <a:pPr marL="619125" indent="-255588">
              <a:buFont typeface="Arial" pitchFamily="34" charset="0"/>
              <a:buChar char="•"/>
            </a:pPr>
            <a:r>
              <a:rPr lang="id-ID" sz="2400" dirty="0" smtClean="0"/>
              <a:t>Sebagai tempat terjadinya pertukaran zat-zat</a:t>
            </a:r>
          </a:p>
          <a:p>
            <a:pPr marL="619125" indent="-255588">
              <a:buFont typeface="Arial" pitchFamily="34" charset="0"/>
              <a:buChar char="•"/>
            </a:pPr>
            <a:r>
              <a:rPr lang="id-ID" sz="2400" dirty="0" smtClean="0"/>
              <a:t>Sebagai  media nutrien di antara sel-sel dan suplai darah yang mengandung zat gizi.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/>
              <a:t>1. Jaringan Elastis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96752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id-ID" sz="2600" dirty="0" smtClean="0"/>
              <a:t>Bersifat elastis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600" dirty="0" smtClean="0"/>
              <a:t>Tersusun atas serabut-serabut elastis, yang diantaranya terdapat sel-sel fibroblas pipih berwarna kuning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259632" y="2893392"/>
          <a:ext cx="6336704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/>
              <a:t>2. Jaringan Mukosa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Memiliki sel-sel fibroblas seperti sel mesenkim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Terdapat serabut kolagen dan sedikit serabut elastis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Dijumpai pada usus dan tali pusat janin (</a:t>
            </a:r>
            <a:r>
              <a:rPr lang="id-ID" sz="2800" i="1" dirty="0" smtClean="0"/>
              <a:t>funiculus umbilicalis</a:t>
            </a:r>
            <a:r>
              <a:rPr lang="id-ID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dirty="0" smtClean="0"/>
              <a:t>Gambar jaringan mukosa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3" descr="mucosa duodenum40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1274862"/>
            <a:ext cx="5643562" cy="4170362"/>
          </a:xfr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11760" y="5589240"/>
            <a:ext cx="364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Perpetua" pitchFamily="18" charset="0"/>
              </a:rPr>
              <a:t>Mucous Membrane: Small Intestine 400X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/>
              <a:t>3. Jaringan Retikulum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Tersusun atas sel-sel retikulum dengan serabut retikulum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Sebagai suatu kerangka penyokong yang membentuk jala-jala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Banyak dijumpai dalam jaringan limfoid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dirty="0" smtClean="0"/>
              <a:t>Gambar jaringan retikulum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reticular tissue lymphno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62118"/>
            <a:ext cx="7668344" cy="575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reticular tiss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20405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/>
              <a:t>4. Jaringan Lemak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Disebut juga jaringan adiposa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Tersusun atas sel-sel lemak (adiposa) yang mampu bersintesis sendiri, menyebar, dan menonjol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Tersebar hampir di seluruh tubuh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Daya metabolismenya tinggi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Merupakan tempat cadangan energi 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Pada tubuh orang dewasa, hampir 1/5 berat badan terisi oleh jaringan lemak</a:t>
            </a:r>
          </a:p>
          <a:p>
            <a:pPr marL="360363" indent="-360363"/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827584" y="1484784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ctr"/>
            <a:r>
              <a:rPr lang="id-ID" sz="2800" dirty="0" smtClean="0"/>
              <a:t>Berdasarkan warna dan isi tetesan lemak, jaringan lemak dapat dibedakan menjadi dua macam: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Diagram 6"/>
          <p:cNvGraphicFramePr/>
          <p:nvPr/>
        </p:nvGraphicFramePr>
        <p:xfrm>
          <a:off x="683568" y="2389336"/>
          <a:ext cx="795637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dirty="0" smtClean="0"/>
              <a:t>Gambar jaringan lemak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9552" y="1611213"/>
            <a:ext cx="3733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Lemak coklat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578152" y="1611213"/>
            <a:ext cx="3733800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Lemak putih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LOGGER_PHOTO_ID_5382398326479842194" descr="http://3.bp.blogspot.com/_inaIhwraGQ4/SrIewsF865I/AAAAAAAAAMI/OLjVbc2SuI4/s320/Jar+lemak+coklat.JPG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2132856"/>
            <a:ext cx="3818706" cy="3744415"/>
          </a:xfrm>
          <a:prstGeom prst="rect">
            <a:avLst/>
          </a:prstGeom>
        </p:spPr>
      </p:pic>
      <p:pic>
        <p:nvPicPr>
          <p:cNvPr id="9" name="BLOGGER_PHOTO_ID_5382398087633644562" descr="http://1.bp.blogspot.com/_inaIhwraGQ4/SrIeiyUlLBI/AAAAAAAAAMA/qGJFfSabNYo/s320/Jar+lemak+putih.JPG">
            <a:hlinkClick r:id="rId4"/>
          </p:cNvPr>
          <p:cNvPicPr>
            <a:picLocks noGrp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6016" y="2132856"/>
            <a:ext cx="3748409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Fat-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4035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/>
              <a:t>Unsur penyusun j</a:t>
            </a:r>
            <a:r>
              <a:rPr lang="id-ID" b="1" dirty="0" smtClean="0">
                <a:solidFill>
                  <a:schemeClr val="tx1"/>
                </a:solidFill>
              </a:rPr>
              <a:t>aringan </a:t>
            </a:r>
            <a:r>
              <a:rPr lang="id-ID" b="1" dirty="0" smtClean="0"/>
              <a:t>ikat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5062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endParaRPr lang="id-ID" sz="2400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Fat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812360" cy="585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1703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148" y="836712"/>
            <a:ext cx="69612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/>
              <a:t>5. Darah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Darah mengalir melalui pembuluh darah.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Darah berupa cairan kental, volume pada tubuh orang dewasa sekitar 7-9% dari berat badan.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Apabila diberi antikoagulan, sel-sel darah (hematokrit) akan mengendap di bawah, sedangkan plasma darah berada di bagian atas.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Darah termasuk jaringan ikat karena darah tersusun atas sel-sel dan cairan sebagai substansi dasar antar sel-sel darah.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Autofit/>
          </a:bodyPr>
          <a:lstStyle/>
          <a:p>
            <a:pPr marL="179388" algn="l"/>
            <a:r>
              <a:rPr lang="id-ID" sz="3200" i="1" dirty="0" smtClean="0"/>
              <a:t>Lanjutan..</a:t>
            </a:r>
            <a:endParaRPr lang="en-US" sz="3200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899592" y="2060848"/>
          <a:ext cx="734481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134076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Unsur dasar pada darah:</a:t>
            </a:r>
            <a:endParaRPr lang="id-ID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6948264" y="4365104"/>
            <a:ext cx="576064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Autofit/>
          </a:bodyPr>
          <a:lstStyle/>
          <a:p>
            <a:pPr marL="179388" algn="l"/>
            <a:r>
              <a:rPr lang="id-ID" sz="3200" i="1" dirty="0" smtClean="0"/>
              <a:t>Lanjutan..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134076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Macam-macam sel darah</a:t>
            </a:r>
            <a:endParaRPr lang="id-ID" sz="2800" b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79512" y="1772816"/>
          <a:ext cx="6768752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948264" y="3356992"/>
            <a:ext cx="576064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524328" y="4005064"/>
            <a:ext cx="1512168" cy="1008113"/>
            <a:chOff x="4756039" y="1176126"/>
            <a:chExt cx="2010146" cy="844613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4756039" y="1176126"/>
              <a:ext cx="2010146" cy="844613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780777" y="1200864"/>
              <a:ext cx="1960670" cy="79513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366713" lvl="0" indent="-276225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lphaLcParenR"/>
              </a:pPr>
              <a:r>
                <a:rPr lang="id-ID" sz="2200" dirty="0" smtClean="0"/>
                <a:t>Limfosit</a:t>
              </a:r>
            </a:p>
            <a:p>
              <a:pPr marL="366713" lvl="0" indent="-276225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lphaLcParenR"/>
              </a:pPr>
              <a:r>
                <a:rPr lang="id-ID" sz="2200" kern="1200" dirty="0" smtClean="0"/>
                <a:t>Monosit</a:t>
              </a:r>
              <a:endParaRPr lang="id-ID" sz="22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32712" y="2348879"/>
            <a:ext cx="1512168" cy="1440161"/>
            <a:chOff x="4756039" y="1176126"/>
            <a:chExt cx="2010146" cy="844613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4756039" y="1176126"/>
              <a:ext cx="2010146" cy="844613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4780777" y="1200864"/>
              <a:ext cx="1960670" cy="79513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366713" lvl="0" indent="-276225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lphaLcParenR"/>
              </a:pPr>
              <a:r>
                <a:rPr lang="id-ID" sz="2200" dirty="0" smtClean="0"/>
                <a:t>Netrofil</a:t>
              </a:r>
            </a:p>
            <a:p>
              <a:pPr marL="366713" lvl="0" indent="-276225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lphaLcParenR"/>
              </a:pPr>
              <a:r>
                <a:rPr lang="id-ID" sz="2200" kern="1200" dirty="0" smtClean="0"/>
                <a:t>Eosinofil</a:t>
              </a:r>
            </a:p>
            <a:p>
              <a:pPr marL="366713" lvl="0" indent="-276225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lphaLcParenR"/>
              </a:pPr>
              <a:r>
                <a:rPr lang="id-ID" sz="2200" dirty="0" smtClean="0"/>
                <a:t>Basofil</a:t>
              </a:r>
              <a:endParaRPr lang="id-ID" sz="2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/>
              <a:t>a. Eritrosit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Sel darah yang mengandung hemoglobin dan memberi warna merah khas pada darah.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Berbentuk bikonkaf atau kadang bisa bulat dengan diameter 7,5 mm.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Pada tubuh hewan mamalia, eritrosit tidak memiliki inti.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Sedangkan pada tubuh hewan selain mamalia, eritrosit memiliki inti berbentuk elips.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Eritrosit dapat mengangkut oksigen dan karbondioksida.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red-blood-cells"/>
          <p:cNvPicPr>
            <a:picLocks noChangeAspect="1" noChangeArrowheads="1"/>
          </p:cNvPicPr>
          <p:nvPr/>
        </p:nvPicPr>
        <p:blipFill>
          <a:blip r:embed="rId2" cstate="print"/>
          <a:srcRect l="16000" r="16000"/>
          <a:stretch>
            <a:fillRect/>
          </a:stretch>
        </p:blipFill>
        <p:spPr bwMode="auto">
          <a:xfrm>
            <a:off x="2093193" y="513741"/>
            <a:ext cx="4783063" cy="61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/>
              <a:t>b. Leukosit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Disebut sel darah putih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Bersifat sementara di dalam aliran darah, karena akan meninggalkan aliran darah melalui kapiler atau vena dan menetap dalam jaringan terutama pada organ-organ limfoid dan ketika diperlukan akan kembali ke peredaran darah.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Dibedakan berdasarkan ada tidaknya granula yang spesifik di dalamnya, yaitu leukosit bergranula dan leukosit tidak bergranula.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188640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>
                <a:solidFill>
                  <a:schemeClr val="tx1"/>
                </a:solidFill>
              </a:rPr>
              <a:t>1. Leukosit bergranula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95536" y="1916832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90872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id-ID" sz="2000" dirty="0" smtClean="0"/>
              <a:t>Inti sel tidak teratur dan sitoplasma mengandung granula.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id-ID" sz="2000" dirty="0" smtClean="0"/>
              <a:t>Berdasarkan perbedaan sifat granulanya, maka dibedakan menjadi tiga jenis: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188640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/>
              <a:t>2</a:t>
            </a:r>
            <a:r>
              <a:rPr lang="id-ID" b="1" dirty="0" smtClean="0">
                <a:solidFill>
                  <a:schemeClr val="tx1"/>
                </a:solidFill>
              </a:rPr>
              <a:t>. Leukosit tidak bergranula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95536" y="1700808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90872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id-ID" sz="2000" dirty="0" smtClean="0"/>
              <a:t>Inti selnya teratur dan sitoplasmanya tidak mengandung granula.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id-ID" sz="2000" dirty="0" smtClean="0"/>
              <a:t>Dibedakan menjadi dua jenis.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/>
              <a:t>1) Unsur SEL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11560" y="1628800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/>
              <a:t>c. Trombosit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Disebut juga keping darah.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Bukan sel yang sebenarnya karena tidak berinti.</a:t>
            </a:r>
          </a:p>
          <a:p>
            <a:pPr marL="360363" lvl="0" indent="-360363">
              <a:buFont typeface="Arial" pitchFamily="34" charset="0"/>
              <a:buChar char="•"/>
            </a:pPr>
            <a:r>
              <a:rPr lang="id-ID" sz="2800" dirty="0" smtClean="0"/>
              <a:t>Berbentuk seperti cakram dengan diameter antara 2-5µm. 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Mudah menggumpal terutama dalam keadaan segar.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Tidak aktif beredar seperti sel darah lainnya.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Mempunyai siklus hidup sekitar 7-8 hari.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id-ID" sz="3200" dirty="0" smtClean="0"/>
              <a:t>Gambar darah</a:t>
            </a:r>
          </a:p>
        </p:txBody>
      </p:sp>
      <p:pic>
        <p:nvPicPr>
          <p:cNvPr id="40963" name="Picture 4" descr="K:\Sandy Schnee\Shier DCM\Shier DCM 3rd batch\chapt05\art_library\color_art_library\05_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0149" b="30327"/>
          <a:stretch>
            <a:fillRect/>
          </a:stretch>
        </p:blipFill>
        <p:spPr>
          <a:xfrm>
            <a:off x="611560" y="980728"/>
            <a:ext cx="7992888" cy="2592288"/>
          </a:xfrm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 b="8545"/>
          <a:stretch>
            <a:fillRect/>
          </a:stretch>
        </p:blipFill>
        <p:spPr bwMode="auto">
          <a:xfrm>
            <a:off x="323528" y="3645025"/>
            <a:ext cx="851379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17475"/>
            <a:ext cx="8864600" cy="292388"/>
          </a:xfrm>
        </p:spPr>
        <p:txBody>
          <a:bodyPr anchor="t"/>
          <a:lstStyle/>
          <a:p>
            <a:endParaRPr lang="en-US" sz="1300" b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7411" name="Picture 4" descr="figure_04_08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879475"/>
            <a:ext cx="8231187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Line 5"/>
          <p:cNvSpPr>
            <a:spLocks noChangeShapeType="1"/>
          </p:cNvSpPr>
          <p:nvPr/>
        </p:nvSpPr>
        <p:spPr bwMode="auto">
          <a:xfrm flipH="1">
            <a:off x="5807075" y="3657600"/>
            <a:ext cx="1730375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flipH="1">
            <a:off x="6159500" y="3657600"/>
            <a:ext cx="631825" cy="2984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4756150" y="2560638"/>
            <a:ext cx="277495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H="1">
            <a:off x="5807075" y="3657600"/>
            <a:ext cx="17303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flipH="1">
            <a:off x="6159500" y="3657600"/>
            <a:ext cx="631825" cy="2984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7162800" y="4537075"/>
            <a:ext cx="37465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7162800" y="4537075"/>
            <a:ext cx="37465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4756150" y="2560638"/>
            <a:ext cx="27749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>
            <a:off x="6372225" y="2036763"/>
            <a:ext cx="116205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6372225" y="2036763"/>
            <a:ext cx="11620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584200" y="917575"/>
            <a:ext cx="6942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d-ID" sz="1400" dirty="0" smtClean="0">
                <a:solidFill>
                  <a:srgbClr val="FFFFFF"/>
                </a:solidFill>
                <a:latin typeface="Arial Black" pitchFamily="34" charset="0"/>
              </a:rPr>
              <a:t>B</a:t>
            </a:r>
            <a:r>
              <a:rPr lang="en-US" sz="1400" dirty="0" smtClean="0">
                <a:solidFill>
                  <a:srgbClr val="FFFFFF"/>
                </a:solidFill>
                <a:latin typeface="Arial Black" pitchFamily="34" charset="0"/>
              </a:rPr>
              <a:t>LOOD</a:t>
            </a:r>
            <a:endParaRPr lang="en-US" dirty="0"/>
          </a:p>
        </p:txBody>
      </p:sp>
      <p:sp>
        <p:nvSpPr>
          <p:cNvPr id="17423" name="Rectangle 16"/>
          <p:cNvSpPr>
            <a:spLocks noChangeArrowheads="1"/>
          </p:cNvSpPr>
          <p:nvPr/>
        </p:nvSpPr>
        <p:spPr bwMode="auto">
          <a:xfrm>
            <a:off x="584200" y="1273175"/>
            <a:ext cx="2425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Description:</a:t>
            </a:r>
            <a:r>
              <a:rPr lang="en-US" sz="1400" b="1">
                <a:solidFill>
                  <a:srgbClr val="231F20"/>
                </a:solidFill>
              </a:rPr>
              <a:t> Red and white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blood cells in a fluid matrix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(plasma).</a:t>
            </a:r>
          </a:p>
        </p:txBody>
      </p:sp>
      <p:sp>
        <p:nvSpPr>
          <p:cNvPr id="17424" name="Rectangle 17"/>
          <p:cNvSpPr>
            <a:spLocks noChangeArrowheads="1"/>
          </p:cNvSpPr>
          <p:nvPr/>
        </p:nvSpPr>
        <p:spPr bwMode="auto">
          <a:xfrm>
            <a:off x="584200" y="2308225"/>
            <a:ext cx="25669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Function:</a:t>
            </a:r>
            <a:r>
              <a:rPr lang="en-US" sz="1400" b="1">
                <a:solidFill>
                  <a:srgbClr val="231F20"/>
                </a:solidFill>
              </a:rPr>
              <a:t> Transport of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respiratory gases, nutrients,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wastes, and other substances.</a:t>
            </a:r>
          </a:p>
        </p:txBody>
      </p:sp>
      <p:sp>
        <p:nvSpPr>
          <p:cNvPr id="17425" name="Rectangle 18"/>
          <p:cNvSpPr>
            <a:spLocks noChangeArrowheads="1"/>
          </p:cNvSpPr>
          <p:nvPr/>
        </p:nvSpPr>
        <p:spPr bwMode="auto">
          <a:xfrm>
            <a:off x="587375" y="3340100"/>
            <a:ext cx="23860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Location:</a:t>
            </a:r>
            <a:r>
              <a:rPr lang="en-US" sz="1400" b="1">
                <a:solidFill>
                  <a:srgbClr val="231F20"/>
                </a:solidFill>
              </a:rPr>
              <a:t> Contained within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blood vessels.</a:t>
            </a: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3689350" y="5235575"/>
            <a:ext cx="48577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Photomicrograph:</a:t>
            </a:r>
            <a:r>
              <a:rPr lang="en-US" sz="1400" b="1">
                <a:solidFill>
                  <a:srgbClr val="231F20"/>
                </a:solidFill>
              </a:rPr>
              <a:t> Smear of human blood (1860x); two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white blood cells (neutrophil in upper left and lymphocyte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in lower right) are seen surrounded by red blood cells.</a:t>
            </a:r>
          </a:p>
        </p:txBody>
      </p:sp>
      <p:sp>
        <p:nvSpPr>
          <p:cNvPr id="17427" name="Rectangle 20"/>
          <p:cNvSpPr>
            <a:spLocks noChangeArrowheads="1"/>
          </p:cNvSpPr>
          <p:nvPr/>
        </p:nvSpPr>
        <p:spPr bwMode="auto">
          <a:xfrm>
            <a:off x="7556500" y="2479675"/>
            <a:ext cx="885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Neutrophil</a:t>
            </a:r>
            <a:endParaRPr lang="en-US" b="1"/>
          </a:p>
        </p:txBody>
      </p:sp>
      <p:sp>
        <p:nvSpPr>
          <p:cNvPr id="17428" name="Rectangle 21"/>
          <p:cNvSpPr>
            <a:spLocks noChangeArrowheads="1"/>
          </p:cNvSpPr>
          <p:nvPr/>
        </p:nvSpPr>
        <p:spPr bwMode="auto">
          <a:xfrm>
            <a:off x="7559675" y="3562350"/>
            <a:ext cx="86518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Red blood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cells</a:t>
            </a:r>
            <a:endParaRPr lang="en-US" b="1"/>
          </a:p>
        </p:txBody>
      </p:sp>
      <p:sp>
        <p:nvSpPr>
          <p:cNvPr id="17429" name="Rectangle 22"/>
          <p:cNvSpPr>
            <a:spLocks noChangeArrowheads="1"/>
          </p:cNvSpPr>
          <p:nvPr/>
        </p:nvSpPr>
        <p:spPr bwMode="auto">
          <a:xfrm>
            <a:off x="7559675" y="4441825"/>
            <a:ext cx="10429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Lymphocyte</a:t>
            </a:r>
            <a:endParaRPr lang="en-US" b="1"/>
          </a:p>
        </p:txBody>
      </p:sp>
      <p:sp>
        <p:nvSpPr>
          <p:cNvPr id="17430" name="Rectangle 23"/>
          <p:cNvSpPr>
            <a:spLocks noChangeArrowheads="1"/>
          </p:cNvSpPr>
          <p:nvPr/>
        </p:nvSpPr>
        <p:spPr bwMode="auto">
          <a:xfrm>
            <a:off x="7556500" y="1943100"/>
            <a:ext cx="622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Plasma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5" descr="artificial-blood-1"/>
          <p:cNvPicPr>
            <a:picLocks noChangeAspect="1" noChangeArrowheads="1"/>
          </p:cNvPicPr>
          <p:nvPr/>
        </p:nvPicPr>
        <p:blipFill>
          <a:blip r:embed="rId2" cstate="print"/>
          <a:srcRect t="12000" b="14400"/>
          <a:stretch>
            <a:fillRect/>
          </a:stretch>
        </p:blipFill>
        <p:spPr bwMode="auto">
          <a:xfrm>
            <a:off x="611560" y="692696"/>
            <a:ext cx="792172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lvl="0"/>
            <a:r>
              <a:rPr lang="id-ID" b="1" dirty="0" smtClean="0"/>
              <a:t>Kelompok sel-sel yang menetap</a:t>
            </a:r>
            <a:endParaRPr lang="id-ID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83568" y="1397000"/>
          <a:ext cx="784887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lvl="0"/>
            <a:r>
              <a:rPr lang="id-ID" b="1" dirty="0" smtClean="0"/>
              <a:t>Kelompok sel-sel yang tidak tetap</a:t>
            </a:r>
            <a:endParaRPr lang="id-ID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23528" y="1196752"/>
          <a:ext cx="856895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Autofit/>
          </a:bodyPr>
          <a:lstStyle/>
          <a:p>
            <a:pPr lvl="0" algn="l"/>
            <a:r>
              <a:rPr lang="id-ID" sz="2800" i="1" dirty="0" smtClean="0"/>
              <a:t>Lanjutan..</a:t>
            </a:r>
            <a:endParaRPr lang="id-ID" sz="2800" i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23528" y="1196752"/>
          <a:ext cx="856895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Autofit/>
          </a:bodyPr>
          <a:lstStyle/>
          <a:p>
            <a:pPr lvl="0" algn="l"/>
            <a:r>
              <a:rPr lang="id-ID" sz="2800" i="1" dirty="0" smtClean="0"/>
              <a:t>Lanjutan..</a:t>
            </a:r>
            <a:endParaRPr lang="id-ID" sz="2800" i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23528" y="1196752"/>
          <a:ext cx="856895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4938</TotalTime>
  <Words>1755</Words>
  <Application>Microsoft Office PowerPoint</Application>
  <PresentationFormat>On-screen Show (4:3)</PresentationFormat>
  <Paragraphs>278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JARINGAN IKAT   Mata Kuliah: Struktur Perkembangan Hewan </vt:lpstr>
      <vt:lpstr>Dari gambar di bawah ini, manakah yang termasuk jaringan epitel dan jaringan ikat?</vt:lpstr>
      <vt:lpstr>Jaringan IKAT</vt:lpstr>
      <vt:lpstr>Unsur penyusun jaringan ikat</vt:lpstr>
      <vt:lpstr>1) Unsur SEL</vt:lpstr>
      <vt:lpstr>Kelompok sel-sel yang menetap</vt:lpstr>
      <vt:lpstr>Kelompok sel-sel yang tidak tetap</vt:lpstr>
      <vt:lpstr>Lanjutan..</vt:lpstr>
      <vt:lpstr>Lanjutan..</vt:lpstr>
      <vt:lpstr>2) Unsur SERABUT</vt:lpstr>
      <vt:lpstr>3) Unsur ZAT DASAR</vt:lpstr>
      <vt:lpstr>Unsur-unsur pada jaringan ikat</vt:lpstr>
      <vt:lpstr>Slide 13</vt:lpstr>
      <vt:lpstr>Slide 14</vt:lpstr>
      <vt:lpstr>KLASIFIKASI JARINGAN IKAT/PENYAMBUNG</vt:lpstr>
      <vt:lpstr>Slide 16</vt:lpstr>
      <vt:lpstr>KELOMPOK JARINGAN PENYAMBUNG BIASA</vt:lpstr>
      <vt:lpstr>1. Jaringan penyambung longgar</vt:lpstr>
      <vt:lpstr>Slide 19</vt:lpstr>
      <vt:lpstr>Slide 20</vt:lpstr>
      <vt:lpstr>Slide 21</vt:lpstr>
      <vt:lpstr>2. Jaringan penyambung padat</vt:lpstr>
      <vt:lpstr>Gambar jar.ikat padat teratur</vt:lpstr>
      <vt:lpstr>Slide 24</vt:lpstr>
      <vt:lpstr>Slide 25</vt:lpstr>
      <vt:lpstr>Gambar jar.ikat padat tak teratur</vt:lpstr>
      <vt:lpstr>Slide 27</vt:lpstr>
      <vt:lpstr>Slide 28</vt:lpstr>
      <vt:lpstr>KELOMPOK JARINGAN PENYAMBUNG SIFAT KHUSUS</vt:lpstr>
      <vt:lpstr>1. Jaringan Elastis</vt:lpstr>
      <vt:lpstr>2. Jaringan Mukosa</vt:lpstr>
      <vt:lpstr>Gambar jaringan mukosa</vt:lpstr>
      <vt:lpstr>3. Jaringan Retikulum</vt:lpstr>
      <vt:lpstr>Gambar jaringan retikulum</vt:lpstr>
      <vt:lpstr>Slide 35</vt:lpstr>
      <vt:lpstr>4. Jaringan Lemak</vt:lpstr>
      <vt:lpstr>Slide 37</vt:lpstr>
      <vt:lpstr>Gambar jaringan lemak</vt:lpstr>
      <vt:lpstr>Slide 39</vt:lpstr>
      <vt:lpstr>Slide 40</vt:lpstr>
      <vt:lpstr>Slide 41</vt:lpstr>
      <vt:lpstr>5. Darah</vt:lpstr>
      <vt:lpstr>Lanjutan..</vt:lpstr>
      <vt:lpstr>Lanjutan..</vt:lpstr>
      <vt:lpstr>a. Eritrosit</vt:lpstr>
      <vt:lpstr>Slide 46</vt:lpstr>
      <vt:lpstr>b. Leukosit</vt:lpstr>
      <vt:lpstr>1. Leukosit bergranula</vt:lpstr>
      <vt:lpstr>2. Leukosit tidak bergranula</vt:lpstr>
      <vt:lpstr>c. Trombosit</vt:lpstr>
      <vt:lpstr>Gambar darah</vt:lpstr>
      <vt:lpstr>Slide 52</vt:lpstr>
      <vt:lpstr>Slide 53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JARINGAN EPITEL   Mata Kuliah: Struktur Perkembangan Hewan </dc:title>
  <dc:creator>user</dc:creator>
  <cp:lastModifiedBy>user</cp:lastModifiedBy>
  <cp:revision>36</cp:revision>
  <dcterms:created xsi:type="dcterms:W3CDTF">2017-02-12T02:09:44Z</dcterms:created>
  <dcterms:modified xsi:type="dcterms:W3CDTF">2017-03-05T12:47:00Z</dcterms:modified>
</cp:coreProperties>
</file>